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Lst>
  <p:sldSz cy="5143500" cx="9144000"/>
  <p:notesSz cx="6858000" cy="9144000"/>
  <p:embeddedFontLst>
    <p:embeddedFont>
      <p:font typeface="Josefin Slab"/>
      <p:regular r:id="rId10"/>
      <p:bold r:id="rId11"/>
      <p:italic r:id="rId12"/>
      <p:boldItalic r:id="rId13"/>
    </p:embeddedFont>
    <p:embeddedFont>
      <p:font typeface="Josefin Slab SemiBold"/>
      <p:regular r:id="rId14"/>
      <p:bold r:id="rId15"/>
      <p:italic r:id="rId16"/>
      <p:boldItalic r:id="rId17"/>
    </p:embeddedFont>
    <p:embeddedFont>
      <p:font typeface="Krub"/>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Krub-italic.fntdata"/><Relationship Id="rId21" Type="http://schemas.openxmlformats.org/officeDocument/2006/relationships/font" Target="fonts/Krub-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font" Target="fonts/JosefinSlab-bold.fntdata"/><Relationship Id="rId10" Type="http://schemas.openxmlformats.org/officeDocument/2006/relationships/font" Target="fonts/JosefinSlab-regular.fntdata"/><Relationship Id="rId13" Type="http://schemas.openxmlformats.org/officeDocument/2006/relationships/font" Target="fonts/JosefinSlab-boldItalic.fntdata"/><Relationship Id="rId12" Type="http://schemas.openxmlformats.org/officeDocument/2006/relationships/font" Target="fonts/JosefinSlab-italic.fntdata"/><Relationship Id="rId15" Type="http://schemas.openxmlformats.org/officeDocument/2006/relationships/font" Target="fonts/JosefinSlabSemiBold-bold.fntdata"/><Relationship Id="rId14" Type="http://schemas.openxmlformats.org/officeDocument/2006/relationships/font" Target="fonts/JosefinSlabSemiBold-regular.fntdata"/><Relationship Id="rId17" Type="http://schemas.openxmlformats.org/officeDocument/2006/relationships/font" Target="fonts/JosefinSlabSemiBold-boldItalic.fntdata"/><Relationship Id="rId16" Type="http://schemas.openxmlformats.org/officeDocument/2006/relationships/font" Target="fonts/JosefinSlabSemiBold-italic.fntdata"/><Relationship Id="rId19" Type="http://schemas.openxmlformats.org/officeDocument/2006/relationships/font" Target="fonts/Krub-bold.fntdata"/><Relationship Id="rId18" Type="http://schemas.openxmlformats.org/officeDocument/2006/relationships/font" Target="fonts/Krub-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85b12faf6_0_3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85b12faf6_0_32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85b12faf6_0_32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85b12faf6_0_32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85b12faf6_0_3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85b12faf6_0_3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7ad3368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7ad3368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ern Art Museum Company Profile by Slidesg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418975" y="390589"/>
            <a:ext cx="4743300" cy="2818200"/>
          </a:xfrm>
          <a:prstGeom prst="rect">
            <a:avLst/>
          </a:prstGeom>
        </p:spPr>
        <p:txBody>
          <a:bodyPr anchorCtr="0" anchor="b" bIns="0" lIns="91425" spcFirstLastPara="1" rIns="91425" wrap="square" tIns="0">
            <a:noAutofit/>
          </a:bodyPr>
          <a:lstStyle>
            <a:lvl1pPr lvl="0">
              <a:spcBef>
                <a:spcPts val="0"/>
              </a:spcBef>
              <a:spcAft>
                <a:spcPts val="0"/>
              </a:spcAft>
              <a:buSzPts val="5200"/>
              <a:buNone/>
              <a:defRPr sz="7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3418975" y="4317896"/>
            <a:ext cx="5004900" cy="285600"/>
          </a:xfrm>
          <a:prstGeom prst="rect">
            <a:avLst/>
          </a:prstGeom>
        </p:spPr>
        <p:txBody>
          <a:bodyPr anchorCtr="0" anchor="t" bIns="0" lIns="91425" spcFirstLastPara="1" rIns="91425" wrap="square" tIns="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2" type="ctrTitle"/>
          </p:nvPr>
        </p:nvSpPr>
        <p:spPr>
          <a:xfrm>
            <a:off x="3418975" y="3542275"/>
            <a:ext cx="4271400" cy="684300"/>
          </a:xfrm>
          <a:prstGeom prst="rect">
            <a:avLst/>
          </a:prstGeom>
        </p:spPr>
        <p:txBody>
          <a:bodyPr anchorCtr="0" anchor="b" bIns="0" lIns="91425" spcFirstLastPara="1" rIns="91425" wrap="square" tIns="0">
            <a:noAutofit/>
          </a:bodyPr>
          <a:lstStyle>
            <a:lvl1pPr lvl="0" rtl="0">
              <a:spcBef>
                <a:spcPts val="0"/>
              </a:spcBef>
              <a:spcAft>
                <a:spcPts val="0"/>
              </a:spcAft>
              <a:buSzPts val="5200"/>
              <a:buNone/>
              <a:defRPr sz="37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720000" y="2036038"/>
            <a:ext cx="4770300" cy="1319100"/>
          </a:xfrm>
          <a:prstGeom prst="rect">
            <a:avLst/>
          </a:prstGeom>
        </p:spPr>
        <p:txBody>
          <a:bodyPr anchorCtr="0" anchor="b" bIns="0" lIns="91425" spcFirstLastPara="1" rIns="91425" wrap="square" tIns="0">
            <a:noAutofit/>
          </a:bodyPr>
          <a:lstStyle>
            <a:lvl1pPr lvl="0">
              <a:spcBef>
                <a:spcPts val="0"/>
              </a:spcBef>
              <a:spcAft>
                <a:spcPts val="0"/>
              </a:spcAft>
              <a:buSzPts val="12000"/>
              <a:buNone/>
              <a:defRPr sz="10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p:nvPr>
            <p:ph idx="1" type="subTitle"/>
          </p:nvPr>
        </p:nvSpPr>
        <p:spPr>
          <a:xfrm>
            <a:off x="720000" y="3506938"/>
            <a:ext cx="4770300" cy="338400"/>
          </a:xfrm>
          <a:prstGeom prst="rect">
            <a:avLst/>
          </a:prstGeom>
        </p:spPr>
        <p:txBody>
          <a:bodyPr anchorCtr="0" anchor="t" bIns="0" lIns="91425" spcFirstLastPara="1" rIns="91425"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6" name="Shape 46"/>
        <p:cNvGrpSpPr/>
        <p:nvPr/>
      </p:nvGrpSpPr>
      <p:grpSpPr>
        <a:xfrm>
          <a:off x="0" y="0"/>
          <a:ext cx="0" cy="0"/>
          <a:chOff x="0" y="0"/>
          <a:chExt cx="0" cy="0"/>
        </a:xfrm>
      </p:grpSpPr>
      <p:sp>
        <p:nvSpPr>
          <p:cNvPr id="47" name="Google Shape;47;p13"/>
          <p:cNvSpPr txBox="1"/>
          <p:nvPr>
            <p:ph type="title"/>
          </p:nvPr>
        </p:nvSpPr>
        <p:spPr>
          <a:xfrm>
            <a:off x="2214500" y="602150"/>
            <a:ext cx="6209400" cy="433200"/>
          </a:xfrm>
          <a:prstGeom prst="rect">
            <a:avLst/>
          </a:prstGeom>
        </p:spPr>
        <p:txBody>
          <a:bodyPr anchorCtr="0" anchor="t" bIns="0" lIns="91425" spcFirstLastPara="1" rIns="91425"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8" name="Google Shape;48;p13"/>
          <p:cNvSpPr txBox="1"/>
          <p:nvPr>
            <p:ph hasCustomPrompt="1" idx="2" type="title"/>
          </p:nvPr>
        </p:nvSpPr>
        <p:spPr>
          <a:xfrm>
            <a:off x="2214500" y="1174775"/>
            <a:ext cx="1581900" cy="723300"/>
          </a:xfrm>
          <a:prstGeom prst="rect">
            <a:avLst/>
          </a:prstGeom>
        </p:spPr>
        <p:txBody>
          <a:bodyPr anchorCtr="0" anchor="b" bIns="0" lIns="91425" spcFirstLastPara="1" rIns="91425" wrap="square" tIns="0">
            <a:noAutofit/>
          </a:bodyPr>
          <a:lstStyle>
            <a:lvl1pPr lvl="0" rtl="0">
              <a:spcBef>
                <a:spcPts val="0"/>
              </a:spcBef>
              <a:spcAft>
                <a:spcPts val="0"/>
              </a:spcAft>
              <a:buSzPts val="6600"/>
              <a:buNone/>
              <a:defRPr sz="5200">
                <a:solidFill>
                  <a:schemeClr val="lt2"/>
                </a:solidFill>
              </a:defRPr>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a:r>
              <a:t>xx%</a:t>
            </a:r>
          </a:p>
        </p:txBody>
      </p:sp>
      <p:sp>
        <p:nvSpPr>
          <p:cNvPr id="49" name="Google Shape;49;p13"/>
          <p:cNvSpPr txBox="1"/>
          <p:nvPr>
            <p:ph idx="1" type="subTitle"/>
          </p:nvPr>
        </p:nvSpPr>
        <p:spPr>
          <a:xfrm>
            <a:off x="2214500" y="1898075"/>
            <a:ext cx="3110700" cy="385500"/>
          </a:xfrm>
          <a:prstGeom prst="rect">
            <a:avLst/>
          </a:prstGeom>
        </p:spPr>
        <p:txBody>
          <a:bodyPr anchorCtr="0" anchor="b" bIns="0" lIns="91425" spcFirstLastPara="1" rIns="91425" wrap="square" tIns="0">
            <a:noAutofit/>
          </a:bodyPr>
          <a:lstStyle>
            <a:lvl1pPr lv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a:spcBef>
                <a:spcPts val="0"/>
              </a:spcBef>
              <a:spcAft>
                <a:spcPts val="0"/>
              </a:spcAft>
              <a:buSzPts val="1600"/>
              <a:buFont typeface="Josefin Slab"/>
              <a:buNone/>
              <a:defRPr>
                <a:latin typeface="Josefin Slab"/>
                <a:ea typeface="Josefin Slab"/>
                <a:cs typeface="Josefin Slab"/>
                <a:sym typeface="Josefin Slab"/>
              </a:defRPr>
            </a:lvl2pPr>
            <a:lvl3pPr lvl="2">
              <a:spcBef>
                <a:spcPts val="0"/>
              </a:spcBef>
              <a:spcAft>
                <a:spcPts val="0"/>
              </a:spcAft>
              <a:buSzPts val="1600"/>
              <a:buFont typeface="Josefin Slab"/>
              <a:buNone/>
              <a:defRPr>
                <a:latin typeface="Josefin Slab"/>
                <a:ea typeface="Josefin Slab"/>
                <a:cs typeface="Josefin Slab"/>
                <a:sym typeface="Josefin Slab"/>
              </a:defRPr>
            </a:lvl3pPr>
            <a:lvl4pPr lvl="3">
              <a:spcBef>
                <a:spcPts val="0"/>
              </a:spcBef>
              <a:spcAft>
                <a:spcPts val="0"/>
              </a:spcAft>
              <a:buSzPts val="1600"/>
              <a:buFont typeface="Josefin Slab"/>
              <a:buNone/>
              <a:defRPr>
                <a:latin typeface="Josefin Slab"/>
                <a:ea typeface="Josefin Slab"/>
                <a:cs typeface="Josefin Slab"/>
                <a:sym typeface="Josefin Slab"/>
              </a:defRPr>
            </a:lvl4pPr>
            <a:lvl5pPr lvl="4">
              <a:spcBef>
                <a:spcPts val="0"/>
              </a:spcBef>
              <a:spcAft>
                <a:spcPts val="0"/>
              </a:spcAft>
              <a:buSzPts val="1600"/>
              <a:buFont typeface="Josefin Slab"/>
              <a:buNone/>
              <a:defRPr>
                <a:latin typeface="Josefin Slab"/>
                <a:ea typeface="Josefin Slab"/>
                <a:cs typeface="Josefin Slab"/>
                <a:sym typeface="Josefin Slab"/>
              </a:defRPr>
            </a:lvl5pPr>
            <a:lvl6pPr lvl="5">
              <a:spcBef>
                <a:spcPts val="0"/>
              </a:spcBef>
              <a:spcAft>
                <a:spcPts val="0"/>
              </a:spcAft>
              <a:buSzPts val="1600"/>
              <a:buFont typeface="Josefin Slab"/>
              <a:buNone/>
              <a:defRPr>
                <a:latin typeface="Josefin Slab"/>
                <a:ea typeface="Josefin Slab"/>
                <a:cs typeface="Josefin Slab"/>
                <a:sym typeface="Josefin Slab"/>
              </a:defRPr>
            </a:lvl6pPr>
            <a:lvl7pPr lvl="6">
              <a:spcBef>
                <a:spcPts val="0"/>
              </a:spcBef>
              <a:spcAft>
                <a:spcPts val="0"/>
              </a:spcAft>
              <a:buSzPts val="1600"/>
              <a:buFont typeface="Josefin Slab"/>
              <a:buNone/>
              <a:defRPr>
                <a:latin typeface="Josefin Slab"/>
                <a:ea typeface="Josefin Slab"/>
                <a:cs typeface="Josefin Slab"/>
                <a:sym typeface="Josefin Slab"/>
              </a:defRPr>
            </a:lvl7pPr>
            <a:lvl8pPr lvl="7">
              <a:spcBef>
                <a:spcPts val="0"/>
              </a:spcBef>
              <a:spcAft>
                <a:spcPts val="0"/>
              </a:spcAft>
              <a:buSzPts val="1600"/>
              <a:buFont typeface="Josefin Slab"/>
              <a:buNone/>
              <a:defRPr>
                <a:latin typeface="Josefin Slab"/>
                <a:ea typeface="Josefin Slab"/>
                <a:cs typeface="Josefin Slab"/>
                <a:sym typeface="Josefin Slab"/>
              </a:defRPr>
            </a:lvl8pPr>
            <a:lvl9pPr lvl="8">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50" name="Google Shape;50;p13"/>
          <p:cNvSpPr txBox="1"/>
          <p:nvPr>
            <p:ph idx="3" type="subTitle"/>
          </p:nvPr>
        </p:nvSpPr>
        <p:spPr>
          <a:xfrm>
            <a:off x="2214500" y="2324125"/>
            <a:ext cx="31107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1" name="Google Shape;51;p13"/>
          <p:cNvSpPr txBox="1"/>
          <p:nvPr>
            <p:ph hasCustomPrompt="1" idx="4" type="title"/>
          </p:nvPr>
        </p:nvSpPr>
        <p:spPr>
          <a:xfrm>
            <a:off x="2214500" y="2958850"/>
            <a:ext cx="1581900" cy="723300"/>
          </a:xfrm>
          <a:prstGeom prst="rect">
            <a:avLst/>
          </a:prstGeom>
        </p:spPr>
        <p:txBody>
          <a:bodyPr anchorCtr="0" anchor="b" bIns="0" lIns="91425" spcFirstLastPara="1" rIns="91425" wrap="square" tIns="0">
            <a:noAutofit/>
          </a:bodyPr>
          <a:lstStyle>
            <a:lvl1pPr lvl="0" rtl="0">
              <a:spcBef>
                <a:spcPts val="0"/>
              </a:spcBef>
              <a:spcAft>
                <a:spcPts val="0"/>
              </a:spcAft>
              <a:buSzPts val="6600"/>
              <a:buNone/>
              <a:defRPr sz="5200">
                <a:solidFill>
                  <a:schemeClr val="accent1"/>
                </a:solidFill>
              </a:defRPr>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a:r>
              <a:t>xx%</a:t>
            </a:r>
          </a:p>
        </p:txBody>
      </p:sp>
      <p:sp>
        <p:nvSpPr>
          <p:cNvPr id="52" name="Google Shape;52;p13"/>
          <p:cNvSpPr txBox="1"/>
          <p:nvPr>
            <p:ph idx="5" type="subTitle"/>
          </p:nvPr>
        </p:nvSpPr>
        <p:spPr>
          <a:xfrm>
            <a:off x="2214500" y="3682150"/>
            <a:ext cx="3110700" cy="385500"/>
          </a:xfrm>
          <a:prstGeom prst="rect">
            <a:avLst/>
          </a:prstGeom>
        </p:spPr>
        <p:txBody>
          <a:bodyPr anchorCtr="0" anchor="b"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53" name="Google Shape;53;p13"/>
          <p:cNvSpPr txBox="1"/>
          <p:nvPr>
            <p:ph idx="6" type="subTitle"/>
          </p:nvPr>
        </p:nvSpPr>
        <p:spPr>
          <a:xfrm>
            <a:off x="2214500" y="4108200"/>
            <a:ext cx="31107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4" name="Google Shape;54;p13"/>
          <p:cNvSpPr txBox="1"/>
          <p:nvPr>
            <p:ph hasCustomPrompt="1" idx="7" type="title"/>
          </p:nvPr>
        </p:nvSpPr>
        <p:spPr>
          <a:xfrm>
            <a:off x="5441900" y="1174775"/>
            <a:ext cx="1581900" cy="723300"/>
          </a:xfrm>
          <a:prstGeom prst="rect">
            <a:avLst/>
          </a:prstGeom>
        </p:spPr>
        <p:txBody>
          <a:bodyPr anchorCtr="0" anchor="b" bIns="0" lIns="91425" spcFirstLastPara="1" rIns="91425" wrap="square" tIns="0">
            <a:noAutofit/>
          </a:bodyPr>
          <a:lstStyle>
            <a:lvl1pPr lvl="0" rtl="0">
              <a:spcBef>
                <a:spcPts val="0"/>
              </a:spcBef>
              <a:spcAft>
                <a:spcPts val="0"/>
              </a:spcAft>
              <a:buSzPts val="6600"/>
              <a:buNone/>
              <a:defRPr sz="5200">
                <a:solidFill>
                  <a:schemeClr val="accent1"/>
                </a:solidFill>
              </a:defRPr>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a:r>
              <a:t>xx%</a:t>
            </a:r>
          </a:p>
        </p:txBody>
      </p:sp>
      <p:sp>
        <p:nvSpPr>
          <p:cNvPr id="55" name="Google Shape;55;p13"/>
          <p:cNvSpPr txBox="1"/>
          <p:nvPr>
            <p:ph idx="8" type="subTitle"/>
          </p:nvPr>
        </p:nvSpPr>
        <p:spPr>
          <a:xfrm>
            <a:off x="5441775" y="1898075"/>
            <a:ext cx="3110700" cy="385500"/>
          </a:xfrm>
          <a:prstGeom prst="rect">
            <a:avLst/>
          </a:prstGeom>
        </p:spPr>
        <p:txBody>
          <a:bodyPr anchorCtr="0" anchor="b"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56" name="Google Shape;56;p13"/>
          <p:cNvSpPr txBox="1"/>
          <p:nvPr>
            <p:ph idx="9" type="subTitle"/>
          </p:nvPr>
        </p:nvSpPr>
        <p:spPr>
          <a:xfrm>
            <a:off x="5441775" y="2324125"/>
            <a:ext cx="31107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7" name="Google Shape;57;p13"/>
          <p:cNvSpPr txBox="1"/>
          <p:nvPr>
            <p:ph hasCustomPrompt="1" idx="13" type="title"/>
          </p:nvPr>
        </p:nvSpPr>
        <p:spPr>
          <a:xfrm>
            <a:off x="5441900" y="2958850"/>
            <a:ext cx="1581900" cy="723300"/>
          </a:xfrm>
          <a:prstGeom prst="rect">
            <a:avLst/>
          </a:prstGeom>
        </p:spPr>
        <p:txBody>
          <a:bodyPr anchorCtr="0" anchor="b" bIns="0" lIns="91425" spcFirstLastPara="1" rIns="91425" wrap="square" tIns="0">
            <a:noAutofit/>
          </a:bodyPr>
          <a:lstStyle>
            <a:lvl1pPr lvl="0" rtl="0">
              <a:spcBef>
                <a:spcPts val="0"/>
              </a:spcBef>
              <a:spcAft>
                <a:spcPts val="0"/>
              </a:spcAft>
              <a:buSzPts val="6600"/>
              <a:buNone/>
              <a:defRPr sz="5200">
                <a:solidFill>
                  <a:schemeClr val="lt2"/>
                </a:solidFill>
              </a:defRPr>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a:r>
              <a:t>xx%</a:t>
            </a:r>
          </a:p>
        </p:txBody>
      </p:sp>
      <p:sp>
        <p:nvSpPr>
          <p:cNvPr id="58" name="Google Shape;58;p13"/>
          <p:cNvSpPr txBox="1"/>
          <p:nvPr>
            <p:ph idx="14" type="subTitle"/>
          </p:nvPr>
        </p:nvSpPr>
        <p:spPr>
          <a:xfrm>
            <a:off x="5441775" y="3682150"/>
            <a:ext cx="3110700" cy="385500"/>
          </a:xfrm>
          <a:prstGeom prst="rect">
            <a:avLst/>
          </a:prstGeom>
        </p:spPr>
        <p:txBody>
          <a:bodyPr anchorCtr="0" anchor="b"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59" name="Google Shape;59;p13"/>
          <p:cNvSpPr txBox="1"/>
          <p:nvPr>
            <p:ph idx="15" type="subTitle"/>
          </p:nvPr>
        </p:nvSpPr>
        <p:spPr>
          <a:xfrm>
            <a:off x="5441775" y="4108200"/>
            <a:ext cx="31107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60" name="Google Shape;60;p13"/>
          <p:cNvPicPr preferRelativeResize="0"/>
          <p:nvPr/>
        </p:nvPicPr>
        <p:blipFill rotWithShape="1">
          <a:blip r:embed="rId2">
            <a:alphaModFix/>
          </a:blip>
          <a:srcRect b="0" l="71773" r="8024" t="0"/>
          <a:stretch/>
        </p:blipFill>
        <p:spPr>
          <a:xfrm>
            <a:off x="0" y="0"/>
            <a:ext cx="1847276"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61" name="Shape 61"/>
        <p:cNvGrpSpPr/>
        <p:nvPr/>
      </p:nvGrpSpPr>
      <p:grpSpPr>
        <a:xfrm>
          <a:off x="0" y="0"/>
          <a:ext cx="0" cy="0"/>
          <a:chOff x="0" y="0"/>
          <a:chExt cx="0" cy="0"/>
        </a:xfrm>
      </p:grpSpPr>
      <p:sp>
        <p:nvSpPr>
          <p:cNvPr id="62" name="Google Shape;62;p14"/>
          <p:cNvSpPr txBox="1"/>
          <p:nvPr>
            <p:ph idx="1" type="subTitle"/>
          </p:nvPr>
        </p:nvSpPr>
        <p:spPr>
          <a:xfrm>
            <a:off x="733600" y="1948738"/>
            <a:ext cx="4755300" cy="1646400"/>
          </a:xfrm>
          <a:prstGeom prst="rect">
            <a:avLst/>
          </a:prstGeom>
        </p:spPr>
        <p:txBody>
          <a:bodyPr anchorCtr="0" anchor="t" bIns="0" lIns="91425" spcFirstLastPara="1" rIns="91425" wrap="square" tIns="0">
            <a:noAutofit/>
          </a:bodyPr>
          <a:lstStyle>
            <a:lvl1pPr lvl="0">
              <a:spcBef>
                <a:spcPts val="0"/>
              </a:spcBef>
              <a:spcAft>
                <a:spcPts val="0"/>
              </a:spcAft>
              <a:buSzPts val="1600"/>
              <a:buNone/>
              <a:defRPr sz="2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3" name="Google Shape;63;p14"/>
          <p:cNvSpPr txBox="1"/>
          <p:nvPr>
            <p:ph idx="2" type="subTitle"/>
          </p:nvPr>
        </p:nvSpPr>
        <p:spPr>
          <a:xfrm>
            <a:off x="733600" y="3773213"/>
            <a:ext cx="4755300" cy="4089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2pPr>
            <a:lvl3pPr lvl="2"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3pPr>
            <a:lvl4pPr lvl="3"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4pPr>
            <a:lvl5pPr lvl="4"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5pPr>
            <a:lvl6pPr lvl="5"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6pPr>
            <a:lvl7pPr lvl="6"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7pPr>
            <a:lvl8pPr lvl="7"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8pPr>
            <a:lvl9pPr lvl="8"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9pPr>
          </a:lstStyle>
          <a:p/>
        </p:txBody>
      </p:sp>
      <p:pic>
        <p:nvPicPr>
          <p:cNvPr id="64" name="Google Shape;64;p14"/>
          <p:cNvPicPr preferRelativeResize="0"/>
          <p:nvPr/>
        </p:nvPicPr>
        <p:blipFill rotWithShape="1">
          <a:blip r:embed="rId2">
            <a:alphaModFix/>
          </a:blip>
          <a:srcRect b="0" l="61993" r="1844" t="0"/>
          <a:stretch/>
        </p:blipFill>
        <p:spPr>
          <a:xfrm>
            <a:off x="5837400" y="0"/>
            <a:ext cx="3306598" cy="5143501"/>
          </a:xfrm>
          <a:prstGeom prst="rect">
            <a:avLst/>
          </a:prstGeom>
          <a:noFill/>
          <a:ln>
            <a:noFill/>
          </a:ln>
        </p:spPr>
      </p:pic>
      <p:pic>
        <p:nvPicPr>
          <p:cNvPr id="65" name="Google Shape;65;p14"/>
          <p:cNvPicPr preferRelativeResize="0"/>
          <p:nvPr/>
        </p:nvPicPr>
        <p:blipFill>
          <a:blip r:embed="rId3">
            <a:alphaModFix/>
          </a:blip>
          <a:stretch>
            <a:fillRect/>
          </a:stretch>
        </p:blipFill>
        <p:spPr>
          <a:xfrm>
            <a:off x="6183049" y="1269450"/>
            <a:ext cx="2615301" cy="2604601"/>
          </a:xfrm>
          <a:prstGeom prst="rect">
            <a:avLst/>
          </a:prstGeom>
          <a:noFill/>
          <a:ln>
            <a:noFill/>
          </a:ln>
        </p:spPr>
      </p:pic>
      <p:pic>
        <p:nvPicPr>
          <p:cNvPr id="66" name="Google Shape;66;p14"/>
          <p:cNvPicPr preferRelativeResize="0"/>
          <p:nvPr/>
        </p:nvPicPr>
        <p:blipFill>
          <a:blip r:embed="rId4">
            <a:alphaModFix/>
          </a:blip>
          <a:stretch>
            <a:fillRect/>
          </a:stretch>
        </p:blipFill>
        <p:spPr>
          <a:xfrm>
            <a:off x="5837401" y="-328775"/>
            <a:ext cx="3347225" cy="69673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b="0" l="71774" r="10373" t="0"/>
          <a:stretch/>
        </p:blipFill>
        <p:spPr>
          <a:xfrm>
            <a:off x="7511650" y="0"/>
            <a:ext cx="1632348" cy="5143501"/>
          </a:xfrm>
          <a:prstGeom prst="rect">
            <a:avLst/>
          </a:prstGeom>
          <a:noFill/>
          <a:ln>
            <a:noFill/>
          </a:ln>
        </p:spPr>
      </p:pic>
      <p:sp>
        <p:nvSpPr>
          <p:cNvPr id="69" name="Google Shape;69;p15"/>
          <p:cNvSpPr txBox="1"/>
          <p:nvPr>
            <p:ph type="title"/>
          </p:nvPr>
        </p:nvSpPr>
        <p:spPr>
          <a:xfrm>
            <a:off x="720000" y="602150"/>
            <a:ext cx="7704000" cy="433200"/>
          </a:xfrm>
          <a:prstGeom prst="rect">
            <a:avLst/>
          </a:prstGeom>
        </p:spPr>
        <p:txBody>
          <a:bodyPr anchorCtr="0" anchor="t" bIns="0" lIns="91425" spcFirstLastPara="1" rIns="91425"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70" name="Shape 70"/>
        <p:cNvGrpSpPr/>
        <p:nvPr/>
      </p:nvGrpSpPr>
      <p:grpSpPr>
        <a:xfrm>
          <a:off x="0" y="0"/>
          <a:ext cx="0" cy="0"/>
          <a:chOff x="0" y="0"/>
          <a:chExt cx="0" cy="0"/>
        </a:xfrm>
      </p:grpSpPr>
      <p:pic>
        <p:nvPicPr>
          <p:cNvPr id="71" name="Google Shape;71;p16"/>
          <p:cNvPicPr preferRelativeResize="0"/>
          <p:nvPr/>
        </p:nvPicPr>
        <p:blipFill rotWithShape="1">
          <a:blip r:embed="rId2">
            <a:alphaModFix/>
          </a:blip>
          <a:srcRect b="42378" l="0" r="0" t="1520"/>
          <a:stretch/>
        </p:blipFill>
        <p:spPr>
          <a:xfrm rot="-5400000">
            <a:off x="5743465" y="1769088"/>
            <a:ext cx="5169649" cy="1631425"/>
          </a:xfrm>
          <a:prstGeom prst="rect">
            <a:avLst/>
          </a:prstGeom>
          <a:noFill/>
          <a:ln>
            <a:noFill/>
          </a:ln>
        </p:spPr>
      </p:pic>
      <p:sp>
        <p:nvSpPr>
          <p:cNvPr id="72" name="Google Shape;72;p16"/>
          <p:cNvSpPr txBox="1"/>
          <p:nvPr>
            <p:ph type="title"/>
          </p:nvPr>
        </p:nvSpPr>
        <p:spPr>
          <a:xfrm>
            <a:off x="720000" y="602150"/>
            <a:ext cx="7704000" cy="433200"/>
          </a:xfrm>
          <a:prstGeom prst="rect">
            <a:avLst/>
          </a:prstGeom>
        </p:spPr>
        <p:txBody>
          <a:bodyPr anchorCtr="0" anchor="t" bIns="0" lIns="91425" spcFirstLastPara="1" rIns="91425"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spTree>
      <p:nvGrpSpPr>
        <p:cNvPr id="73" name="Shape 73"/>
        <p:cNvGrpSpPr/>
        <p:nvPr/>
      </p:nvGrpSpPr>
      <p:grpSpPr>
        <a:xfrm>
          <a:off x="0" y="0"/>
          <a:ext cx="0" cy="0"/>
          <a:chOff x="0" y="0"/>
          <a:chExt cx="0" cy="0"/>
        </a:xfrm>
      </p:grpSpPr>
      <p:sp>
        <p:nvSpPr>
          <p:cNvPr id="74" name="Google Shape;74;p17"/>
          <p:cNvSpPr txBox="1"/>
          <p:nvPr>
            <p:ph type="title"/>
          </p:nvPr>
        </p:nvSpPr>
        <p:spPr>
          <a:xfrm>
            <a:off x="4867500" y="1490280"/>
            <a:ext cx="3556500" cy="1482300"/>
          </a:xfrm>
          <a:prstGeom prst="rect">
            <a:avLst/>
          </a:prstGeom>
        </p:spPr>
        <p:txBody>
          <a:bodyPr anchorCtr="0" anchor="b" bIns="0" lIns="91425" spcFirstLastPara="1" rIns="91425" wrap="square" tIns="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5" name="Google Shape;75;p17"/>
          <p:cNvSpPr txBox="1"/>
          <p:nvPr>
            <p:ph idx="1" type="subTitle"/>
          </p:nvPr>
        </p:nvSpPr>
        <p:spPr>
          <a:xfrm>
            <a:off x="4867500" y="3280800"/>
            <a:ext cx="3556500" cy="1065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_1">
    <p:spTree>
      <p:nvGrpSpPr>
        <p:cNvPr id="76" name="Shape 76"/>
        <p:cNvGrpSpPr/>
        <p:nvPr/>
      </p:nvGrpSpPr>
      <p:grpSpPr>
        <a:xfrm>
          <a:off x="0" y="0"/>
          <a:ext cx="0" cy="0"/>
          <a:chOff x="0" y="0"/>
          <a:chExt cx="0" cy="0"/>
        </a:xfrm>
      </p:grpSpPr>
      <p:sp>
        <p:nvSpPr>
          <p:cNvPr id="77" name="Google Shape;77;p18"/>
          <p:cNvSpPr txBox="1"/>
          <p:nvPr>
            <p:ph type="title"/>
          </p:nvPr>
        </p:nvSpPr>
        <p:spPr>
          <a:xfrm>
            <a:off x="1779050" y="1738240"/>
            <a:ext cx="3464700" cy="1009200"/>
          </a:xfrm>
          <a:prstGeom prst="rect">
            <a:avLst/>
          </a:prstGeom>
        </p:spPr>
        <p:txBody>
          <a:bodyPr anchorCtr="0" anchor="b" bIns="0" lIns="91425" spcFirstLastPara="1" rIns="91425" wrap="square" tIns="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78" name="Google Shape;78;p18"/>
          <p:cNvSpPr txBox="1"/>
          <p:nvPr>
            <p:ph idx="1" type="subTitle"/>
          </p:nvPr>
        </p:nvSpPr>
        <p:spPr>
          <a:xfrm>
            <a:off x="1779050" y="3070150"/>
            <a:ext cx="3135900" cy="10092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pic>
        <p:nvPicPr>
          <p:cNvPr id="79" name="Google Shape;79;p18"/>
          <p:cNvPicPr preferRelativeResize="0"/>
          <p:nvPr/>
        </p:nvPicPr>
        <p:blipFill rotWithShape="1">
          <a:blip r:embed="rId2">
            <a:alphaModFix/>
          </a:blip>
          <a:srcRect b="0" l="62027" r="21483" t="0"/>
          <a:stretch/>
        </p:blipFill>
        <p:spPr>
          <a:xfrm flipH="1">
            <a:off x="-2" y="0"/>
            <a:ext cx="1507727" cy="514357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3">
    <p:spTree>
      <p:nvGrpSpPr>
        <p:cNvPr id="80" name="Shape 80"/>
        <p:cNvGrpSpPr/>
        <p:nvPr/>
      </p:nvGrpSpPr>
      <p:grpSpPr>
        <a:xfrm>
          <a:off x="0" y="0"/>
          <a:ext cx="0" cy="0"/>
          <a:chOff x="0" y="0"/>
          <a:chExt cx="0" cy="0"/>
        </a:xfrm>
      </p:grpSpPr>
      <p:pic>
        <p:nvPicPr>
          <p:cNvPr id="81" name="Google Shape;81;p19"/>
          <p:cNvPicPr preferRelativeResize="0"/>
          <p:nvPr/>
        </p:nvPicPr>
        <p:blipFill rotWithShape="1">
          <a:blip r:embed="rId2">
            <a:alphaModFix/>
          </a:blip>
          <a:srcRect b="0" l="71774" r="10373" t="0"/>
          <a:stretch/>
        </p:blipFill>
        <p:spPr>
          <a:xfrm>
            <a:off x="7511650" y="0"/>
            <a:ext cx="1632348" cy="5143501"/>
          </a:xfrm>
          <a:prstGeom prst="rect">
            <a:avLst/>
          </a:prstGeom>
          <a:noFill/>
          <a:ln>
            <a:noFill/>
          </a:ln>
        </p:spPr>
      </p:pic>
      <p:sp>
        <p:nvSpPr>
          <p:cNvPr id="82" name="Google Shape;82;p19"/>
          <p:cNvSpPr txBox="1"/>
          <p:nvPr>
            <p:ph type="title"/>
          </p:nvPr>
        </p:nvSpPr>
        <p:spPr>
          <a:xfrm>
            <a:off x="720000" y="602150"/>
            <a:ext cx="7704000" cy="433200"/>
          </a:xfrm>
          <a:prstGeom prst="rect">
            <a:avLst/>
          </a:prstGeom>
        </p:spPr>
        <p:txBody>
          <a:bodyPr anchorCtr="0" anchor="t" bIns="0" lIns="91425" spcFirstLastPara="1" rIns="91425"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3" name="Google Shape;83;p19"/>
          <p:cNvSpPr txBox="1"/>
          <p:nvPr>
            <p:ph idx="1" type="subTitle"/>
          </p:nvPr>
        </p:nvSpPr>
        <p:spPr>
          <a:xfrm>
            <a:off x="720800" y="1294725"/>
            <a:ext cx="6692400" cy="564300"/>
          </a:xfrm>
          <a:prstGeom prst="rect">
            <a:avLst/>
          </a:prstGeom>
        </p:spPr>
        <p:txBody>
          <a:bodyPr anchorCtr="0" anchor="t" bIns="0" lIns="91425" spcFirstLastPara="1" rIns="91425" wrap="square" tIns="0">
            <a:noAutofit/>
          </a:bodyPr>
          <a:lstStyle>
            <a:lvl1pPr lvl="0">
              <a:spcBef>
                <a:spcPts val="0"/>
              </a:spcBef>
              <a:spcAft>
                <a:spcPts val="0"/>
              </a:spcAft>
              <a:buSzPts val="1200"/>
              <a:buChar char="●"/>
              <a:defRPr sz="1200"/>
            </a:lvl1pPr>
            <a:lvl2pPr lvl="1">
              <a:spcBef>
                <a:spcPts val="0"/>
              </a:spcBef>
              <a:spcAft>
                <a:spcPts val="0"/>
              </a:spcAft>
              <a:buSzPts val="1600"/>
              <a:buChar char="○"/>
              <a:defRPr/>
            </a:lvl2pPr>
            <a:lvl3pPr lvl="2">
              <a:spcBef>
                <a:spcPts val="0"/>
              </a:spcBef>
              <a:spcAft>
                <a:spcPts val="0"/>
              </a:spcAft>
              <a:buSzPts val="1600"/>
              <a:buChar char="■"/>
              <a:defRPr/>
            </a:lvl3pPr>
            <a:lvl4pPr lvl="3">
              <a:spcBef>
                <a:spcPts val="0"/>
              </a:spcBef>
              <a:spcAft>
                <a:spcPts val="0"/>
              </a:spcAft>
              <a:buSzPts val="1600"/>
              <a:buChar char="●"/>
              <a:defRPr/>
            </a:lvl4pPr>
            <a:lvl5pPr lvl="4">
              <a:spcBef>
                <a:spcPts val="0"/>
              </a:spcBef>
              <a:spcAft>
                <a:spcPts val="0"/>
              </a:spcAft>
              <a:buSzPts val="1600"/>
              <a:buChar char="○"/>
              <a:defRPr/>
            </a:lvl5pPr>
            <a:lvl6pPr lvl="5">
              <a:spcBef>
                <a:spcPts val="0"/>
              </a:spcBef>
              <a:spcAft>
                <a:spcPts val="0"/>
              </a:spcAft>
              <a:buSzPts val="1600"/>
              <a:buChar char="■"/>
              <a:defRPr/>
            </a:lvl6pPr>
            <a:lvl7pPr lvl="6">
              <a:spcBef>
                <a:spcPts val="0"/>
              </a:spcBef>
              <a:spcAft>
                <a:spcPts val="0"/>
              </a:spcAft>
              <a:buSzPts val="1600"/>
              <a:buChar char="●"/>
              <a:defRPr/>
            </a:lvl7pPr>
            <a:lvl8pPr lvl="7">
              <a:spcBef>
                <a:spcPts val="0"/>
              </a:spcBef>
              <a:spcAft>
                <a:spcPts val="0"/>
              </a:spcAft>
              <a:buSzPts val="1600"/>
              <a:buChar char="○"/>
              <a:defRPr/>
            </a:lvl8pPr>
            <a:lvl9pPr lvl="8">
              <a:spcBef>
                <a:spcPts val="0"/>
              </a:spcBef>
              <a:spcAft>
                <a:spcPts val="0"/>
              </a:spcAft>
              <a:buSzPts val="16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2">
    <p:spTree>
      <p:nvGrpSpPr>
        <p:cNvPr id="84" name="Shape 84"/>
        <p:cNvGrpSpPr/>
        <p:nvPr/>
      </p:nvGrpSpPr>
      <p:grpSpPr>
        <a:xfrm>
          <a:off x="0" y="0"/>
          <a:ext cx="0" cy="0"/>
          <a:chOff x="0" y="0"/>
          <a:chExt cx="0" cy="0"/>
        </a:xfrm>
      </p:grpSpPr>
      <p:pic>
        <p:nvPicPr>
          <p:cNvPr id="85" name="Google Shape;85;p20"/>
          <p:cNvPicPr preferRelativeResize="0"/>
          <p:nvPr/>
        </p:nvPicPr>
        <p:blipFill rotWithShape="1">
          <a:blip r:embed="rId2">
            <a:alphaModFix/>
          </a:blip>
          <a:srcRect b="0" l="71774" r="10373" t="0"/>
          <a:stretch/>
        </p:blipFill>
        <p:spPr>
          <a:xfrm>
            <a:off x="7511650" y="0"/>
            <a:ext cx="1632348" cy="5143501"/>
          </a:xfrm>
          <a:prstGeom prst="rect">
            <a:avLst/>
          </a:prstGeom>
          <a:noFill/>
          <a:ln>
            <a:noFill/>
          </a:ln>
        </p:spPr>
      </p:pic>
      <p:sp>
        <p:nvSpPr>
          <p:cNvPr id="86" name="Google Shape;86;p20"/>
          <p:cNvSpPr txBox="1"/>
          <p:nvPr>
            <p:ph type="title"/>
          </p:nvPr>
        </p:nvSpPr>
        <p:spPr>
          <a:xfrm>
            <a:off x="720000" y="602150"/>
            <a:ext cx="7704000" cy="433200"/>
          </a:xfrm>
          <a:prstGeom prst="rect">
            <a:avLst/>
          </a:prstGeom>
        </p:spPr>
        <p:txBody>
          <a:bodyPr anchorCtr="0" anchor="t" bIns="0" lIns="91425" spcFirstLastPara="1" rIns="91425"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 name="Google Shape;87;p20"/>
          <p:cNvSpPr txBox="1"/>
          <p:nvPr>
            <p:ph idx="1" type="subTitle"/>
          </p:nvPr>
        </p:nvSpPr>
        <p:spPr>
          <a:xfrm>
            <a:off x="764125" y="3621900"/>
            <a:ext cx="2655600" cy="385500"/>
          </a:xfrm>
          <a:prstGeom prst="rect">
            <a:avLst/>
          </a:prstGeom>
        </p:spPr>
        <p:txBody>
          <a:bodyPr anchorCtr="0" anchor="b"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88" name="Google Shape;88;p20"/>
          <p:cNvSpPr txBox="1"/>
          <p:nvPr>
            <p:ph idx="2" type="subTitle"/>
          </p:nvPr>
        </p:nvSpPr>
        <p:spPr>
          <a:xfrm>
            <a:off x="764125" y="4047950"/>
            <a:ext cx="26556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9" name="Google Shape;89;p20"/>
          <p:cNvSpPr txBox="1"/>
          <p:nvPr>
            <p:ph idx="3" type="subTitle"/>
          </p:nvPr>
        </p:nvSpPr>
        <p:spPr>
          <a:xfrm>
            <a:off x="4066200" y="3621900"/>
            <a:ext cx="2655600" cy="385500"/>
          </a:xfrm>
          <a:prstGeom prst="rect">
            <a:avLst/>
          </a:prstGeom>
        </p:spPr>
        <p:txBody>
          <a:bodyPr anchorCtr="0" anchor="b"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90" name="Google Shape;90;p20"/>
          <p:cNvSpPr txBox="1"/>
          <p:nvPr>
            <p:ph idx="4" type="subTitle"/>
          </p:nvPr>
        </p:nvSpPr>
        <p:spPr>
          <a:xfrm>
            <a:off x="4066200" y="4047950"/>
            <a:ext cx="26556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20000" y="2593838"/>
            <a:ext cx="2916900" cy="841800"/>
          </a:xfrm>
          <a:prstGeom prst="rect">
            <a:avLst/>
          </a:prstGeom>
        </p:spPr>
        <p:txBody>
          <a:bodyPr anchorCtr="0" anchor="ctr" bIns="0" lIns="91425" spcFirstLastPara="1" rIns="91425" wrap="square" tIns="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20000" y="949338"/>
            <a:ext cx="2916900" cy="1319100"/>
          </a:xfrm>
          <a:prstGeom prst="rect">
            <a:avLst/>
          </a:prstGeom>
        </p:spPr>
        <p:txBody>
          <a:bodyPr anchorCtr="0" anchor="b" bIns="0" lIns="91425" spcFirstLastPara="1" rIns="91425" wrap="square" tIns="0">
            <a:noAutofit/>
          </a:bodyPr>
          <a:lstStyle>
            <a:lvl1pPr lvl="0" rtl="0">
              <a:spcBef>
                <a:spcPts val="0"/>
              </a:spcBef>
              <a:spcAft>
                <a:spcPts val="0"/>
              </a:spcAft>
              <a:buSzPts val="12000"/>
              <a:buNone/>
              <a:defRPr sz="10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 name="Google Shape;15;p3"/>
          <p:cNvSpPr txBox="1"/>
          <p:nvPr>
            <p:ph idx="1" type="subTitle"/>
          </p:nvPr>
        </p:nvSpPr>
        <p:spPr>
          <a:xfrm>
            <a:off x="720000" y="3627763"/>
            <a:ext cx="2916900" cy="566400"/>
          </a:xfrm>
          <a:prstGeom prst="rect">
            <a:avLst/>
          </a:prstGeom>
        </p:spPr>
        <p:txBody>
          <a:bodyPr anchorCtr="0" anchor="b" bIns="0" lIns="91425" spcFirstLastPara="1" rIns="91425"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91" name="Shape 91"/>
        <p:cNvGrpSpPr/>
        <p:nvPr/>
      </p:nvGrpSpPr>
      <p:grpSpPr>
        <a:xfrm>
          <a:off x="0" y="0"/>
          <a:ext cx="0" cy="0"/>
          <a:chOff x="0" y="0"/>
          <a:chExt cx="0" cy="0"/>
        </a:xfrm>
      </p:grpSpPr>
      <p:sp>
        <p:nvSpPr>
          <p:cNvPr id="92" name="Google Shape;92;p21"/>
          <p:cNvSpPr txBox="1"/>
          <p:nvPr>
            <p:ph type="title"/>
          </p:nvPr>
        </p:nvSpPr>
        <p:spPr>
          <a:xfrm>
            <a:off x="3413425" y="602150"/>
            <a:ext cx="5010600" cy="433200"/>
          </a:xfrm>
          <a:prstGeom prst="rect">
            <a:avLst/>
          </a:prstGeom>
        </p:spPr>
        <p:txBody>
          <a:bodyPr anchorCtr="0" anchor="t" bIns="0" lIns="91425" spcFirstLastPara="1" rIns="91425"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3" name="Google Shape;93;p21"/>
          <p:cNvSpPr txBox="1"/>
          <p:nvPr>
            <p:ph idx="1" type="subTitle"/>
          </p:nvPr>
        </p:nvSpPr>
        <p:spPr>
          <a:xfrm>
            <a:off x="4407050" y="1280350"/>
            <a:ext cx="4017000" cy="385500"/>
          </a:xfrm>
          <a:prstGeom prst="rect">
            <a:avLst/>
          </a:prstGeom>
        </p:spPr>
        <p:txBody>
          <a:bodyPr anchorCtr="0" anchor="b"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94" name="Google Shape;94;p21"/>
          <p:cNvSpPr txBox="1"/>
          <p:nvPr>
            <p:ph idx="2" type="subTitle"/>
          </p:nvPr>
        </p:nvSpPr>
        <p:spPr>
          <a:xfrm>
            <a:off x="4407050" y="1706400"/>
            <a:ext cx="40170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5" name="Google Shape;95;p21"/>
          <p:cNvSpPr txBox="1"/>
          <p:nvPr>
            <p:ph idx="3" type="subTitle"/>
          </p:nvPr>
        </p:nvSpPr>
        <p:spPr>
          <a:xfrm>
            <a:off x="4407050" y="2451125"/>
            <a:ext cx="4017000" cy="385500"/>
          </a:xfrm>
          <a:prstGeom prst="rect">
            <a:avLst/>
          </a:prstGeom>
        </p:spPr>
        <p:txBody>
          <a:bodyPr anchorCtr="0" anchor="b"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96" name="Google Shape;96;p21"/>
          <p:cNvSpPr txBox="1"/>
          <p:nvPr>
            <p:ph idx="4" type="subTitle"/>
          </p:nvPr>
        </p:nvSpPr>
        <p:spPr>
          <a:xfrm>
            <a:off x="4407050" y="2877175"/>
            <a:ext cx="40170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7" name="Google Shape;97;p21"/>
          <p:cNvSpPr txBox="1"/>
          <p:nvPr>
            <p:ph idx="5" type="subTitle"/>
          </p:nvPr>
        </p:nvSpPr>
        <p:spPr>
          <a:xfrm>
            <a:off x="4407050" y="3621900"/>
            <a:ext cx="4017000" cy="385500"/>
          </a:xfrm>
          <a:prstGeom prst="rect">
            <a:avLst/>
          </a:prstGeom>
        </p:spPr>
        <p:txBody>
          <a:bodyPr anchorCtr="0" anchor="b"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98" name="Google Shape;98;p21"/>
          <p:cNvSpPr txBox="1"/>
          <p:nvPr>
            <p:ph idx="6" type="subTitle"/>
          </p:nvPr>
        </p:nvSpPr>
        <p:spPr>
          <a:xfrm>
            <a:off x="4407050" y="4047950"/>
            <a:ext cx="40170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99" name="Google Shape;99;p21"/>
          <p:cNvPicPr preferRelativeResize="0"/>
          <p:nvPr/>
        </p:nvPicPr>
        <p:blipFill>
          <a:blip r:embed="rId2">
            <a:alphaModFix/>
          </a:blip>
          <a:stretch>
            <a:fillRect/>
          </a:stretch>
        </p:blipFill>
        <p:spPr>
          <a:xfrm rot="-5400000">
            <a:off x="-1130834" y="1130835"/>
            <a:ext cx="5169649" cy="29079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1">
    <p:spTree>
      <p:nvGrpSpPr>
        <p:cNvPr id="100" name="Shape 100"/>
        <p:cNvGrpSpPr/>
        <p:nvPr/>
      </p:nvGrpSpPr>
      <p:grpSpPr>
        <a:xfrm>
          <a:off x="0" y="0"/>
          <a:ext cx="0" cy="0"/>
          <a:chOff x="0" y="0"/>
          <a:chExt cx="0" cy="0"/>
        </a:xfrm>
      </p:grpSpPr>
      <p:sp>
        <p:nvSpPr>
          <p:cNvPr id="101" name="Google Shape;101;p22"/>
          <p:cNvSpPr txBox="1"/>
          <p:nvPr>
            <p:ph type="title"/>
          </p:nvPr>
        </p:nvSpPr>
        <p:spPr>
          <a:xfrm>
            <a:off x="720000" y="602150"/>
            <a:ext cx="6432000" cy="433200"/>
          </a:xfrm>
          <a:prstGeom prst="rect">
            <a:avLst/>
          </a:prstGeom>
        </p:spPr>
        <p:txBody>
          <a:bodyPr anchorCtr="0" anchor="t" bIns="0" lIns="91425" spcFirstLastPara="1" rIns="91425"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2" name="Google Shape;102;p22"/>
          <p:cNvSpPr txBox="1"/>
          <p:nvPr>
            <p:ph idx="1" type="subTitle"/>
          </p:nvPr>
        </p:nvSpPr>
        <p:spPr>
          <a:xfrm>
            <a:off x="1609850" y="1714900"/>
            <a:ext cx="23364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03" name="Google Shape;103;p22"/>
          <p:cNvSpPr txBox="1"/>
          <p:nvPr>
            <p:ph idx="2" type="subTitle"/>
          </p:nvPr>
        </p:nvSpPr>
        <p:spPr>
          <a:xfrm>
            <a:off x="1609850" y="2140950"/>
            <a:ext cx="2336400" cy="4953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4" name="Google Shape;104;p22"/>
          <p:cNvSpPr txBox="1"/>
          <p:nvPr>
            <p:ph idx="3" type="subTitle"/>
          </p:nvPr>
        </p:nvSpPr>
        <p:spPr>
          <a:xfrm>
            <a:off x="4845452" y="1714900"/>
            <a:ext cx="23364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05" name="Google Shape;105;p22"/>
          <p:cNvSpPr txBox="1"/>
          <p:nvPr>
            <p:ph idx="4" type="subTitle"/>
          </p:nvPr>
        </p:nvSpPr>
        <p:spPr>
          <a:xfrm>
            <a:off x="4845452" y="2140950"/>
            <a:ext cx="2336400" cy="4953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6" name="Google Shape;106;p22"/>
          <p:cNvSpPr txBox="1"/>
          <p:nvPr>
            <p:ph idx="5" type="subTitle"/>
          </p:nvPr>
        </p:nvSpPr>
        <p:spPr>
          <a:xfrm>
            <a:off x="1609850" y="3249625"/>
            <a:ext cx="23364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07" name="Google Shape;107;p22"/>
          <p:cNvSpPr txBox="1"/>
          <p:nvPr>
            <p:ph idx="6" type="subTitle"/>
          </p:nvPr>
        </p:nvSpPr>
        <p:spPr>
          <a:xfrm>
            <a:off x="1609850" y="3675675"/>
            <a:ext cx="2336400" cy="4953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8" name="Google Shape;108;p22"/>
          <p:cNvSpPr txBox="1"/>
          <p:nvPr>
            <p:ph idx="7" type="subTitle"/>
          </p:nvPr>
        </p:nvSpPr>
        <p:spPr>
          <a:xfrm>
            <a:off x="4845452" y="3249625"/>
            <a:ext cx="23364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09" name="Google Shape;109;p22"/>
          <p:cNvSpPr txBox="1"/>
          <p:nvPr>
            <p:ph idx="8" type="subTitle"/>
          </p:nvPr>
        </p:nvSpPr>
        <p:spPr>
          <a:xfrm>
            <a:off x="4845452" y="3675675"/>
            <a:ext cx="2336400" cy="4953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110" name="Google Shape;110;p22"/>
          <p:cNvPicPr preferRelativeResize="0"/>
          <p:nvPr/>
        </p:nvPicPr>
        <p:blipFill rotWithShape="1">
          <a:blip r:embed="rId2">
            <a:alphaModFix/>
          </a:blip>
          <a:srcRect b="0" l="71774" r="10373" t="0"/>
          <a:stretch/>
        </p:blipFill>
        <p:spPr>
          <a:xfrm>
            <a:off x="7511650" y="0"/>
            <a:ext cx="1632348"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11" name="Shape 111"/>
        <p:cNvGrpSpPr/>
        <p:nvPr/>
      </p:nvGrpSpPr>
      <p:grpSpPr>
        <a:xfrm>
          <a:off x="0" y="0"/>
          <a:ext cx="0" cy="0"/>
          <a:chOff x="0" y="0"/>
          <a:chExt cx="0" cy="0"/>
        </a:xfrm>
      </p:grpSpPr>
      <p:sp>
        <p:nvSpPr>
          <p:cNvPr id="112" name="Google Shape;112;p23"/>
          <p:cNvSpPr txBox="1"/>
          <p:nvPr>
            <p:ph type="title"/>
          </p:nvPr>
        </p:nvSpPr>
        <p:spPr>
          <a:xfrm>
            <a:off x="1992025" y="602150"/>
            <a:ext cx="6432000" cy="433200"/>
          </a:xfrm>
          <a:prstGeom prst="rect">
            <a:avLst/>
          </a:prstGeom>
        </p:spPr>
        <p:txBody>
          <a:bodyPr anchorCtr="0" anchor="t" bIns="0" lIns="91425" spcFirstLastPara="1" rIns="91425"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3" name="Google Shape;113;p23"/>
          <p:cNvSpPr txBox="1"/>
          <p:nvPr>
            <p:ph idx="1" type="subTitle"/>
          </p:nvPr>
        </p:nvSpPr>
        <p:spPr>
          <a:xfrm>
            <a:off x="1992025" y="2492075"/>
            <a:ext cx="19542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14" name="Google Shape;114;p23"/>
          <p:cNvSpPr txBox="1"/>
          <p:nvPr>
            <p:ph idx="2" type="subTitle"/>
          </p:nvPr>
        </p:nvSpPr>
        <p:spPr>
          <a:xfrm>
            <a:off x="1992025" y="1920575"/>
            <a:ext cx="1954200" cy="4953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5" name="Google Shape;115;p23"/>
          <p:cNvSpPr txBox="1"/>
          <p:nvPr>
            <p:ph idx="3" type="subTitle"/>
          </p:nvPr>
        </p:nvSpPr>
        <p:spPr>
          <a:xfrm>
            <a:off x="4230913" y="2492075"/>
            <a:ext cx="19542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16" name="Google Shape;116;p23"/>
          <p:cNvSpPr txBox="1"/>
          <p:nvPr>
            <p:ph idx="4" type="subTitle"/>
          </p:nvPr>
        </p:nvSpPr>
        <p:spPr>
          <a:xfrm>
            <a:off x="4230913" y="1920575"/>
            <a:ext cx="1954200" cy="4953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7" name="Google Shape;117;p23"/>
          <p:cNvSpPr txBox="1"/>
          <p:nvPr>
            <p:ph idx="5" type="subTitle"/>
          </p:nvPr>
        </p:nvSpPr>
        <p:spPr>
          <a:xfrm>
            <a:off x="6469800" y="2492075"/>
            <a:ext cx="19542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18" name="Google Shape;118;p23"/>
          <p:cNvSpPr txBox="1"/>
          <p:nvPr>
            <p:ph idx="6" type="subTitle"/>
          </p:nvPr>
        </p:nvSpPr>
        <p:spPr>
          <a:xfrm>
            <a:off x="6469800" y="1920575"/>
            <a:ext cx="1954200" cy="4953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9" name="Google Shape;119;p23"/>
          <p:cNvSpPr txBox="1"/>
          <p:nvPr>
            <p:ph idx="7" type="subTitle"/>
          </p:nvPr>
        </p:nvSpPr>
        <p:spPr>
          <a:xfrm>
            <a:off x="1992025" y="4218000"/>
            <a:ext cx="19542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20" name="Google Shape;120;p23"/>
          <p:cNvSpPr txBox="1"/>
          <p:nvPr>
            <p:ph idx="8" type="subTitle"/>
          </p:nvPr>
        </p:nvSpPr>
        <p:spPr>
          <a:xfrm>
            <a:off x="1992025" y="3646500"/>
            <a:ext cx="1954200" cy="4953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1" name="Google Shape;121;p23"/>
          <p:cNvSpPr txBox="1"/>
          <p:nvPr>
            <p:ph idx="9" type="subTitle"/>
          </p:nvPr>
        </p:nvSpPr>
        <p:spPr>
          <a:xfrm>
            <a:off x="4230913" y="4218000"/>
            <a:ext cx="19542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22" name="Google Shape;122;p23"/>
          <p:cNvSpPr txBox="1"/>
          <p:nvPr>
            <p:ph idx="13" type="subTitle"/>
          </p:nvPr>
        </p:nvSpPr>
        <p:spPr>
          <a:xfrm>
            <a:off x="4230913" y="3646500"/>
            <a:ext cx="1954200" cy="4953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3" name="Google Shape;123;p23"/>
          <p:cNvSpPr txBox="1"/>
          <p:nvPr>
            <p:ph idx="14" type="subTitle"/>
          </p:nvPr>
        </p:nvSpPr>
        <p:spPr>
          <a:xfrm>
            <a:off x="6469800" y="4218000"/>
            <a:ext cx="19542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24" name="Google Shape;124;p23"/>
          <p:cNvSpPr txBox="1"/>
          <p:nvPr>
            <p:ph idx="15" type="subTitle"/>
          </p:nvPr>
        </p:nvSpPr>
        <p:spPr>
          <a:xfrm>
            <a:off x="6469800" y="3646500"/>
            <a:ext cx="1954200" cy="4953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125" name="Google Shape;125;p23"/>
          <p:cNvPicPr preferRelativeResize="0"/>
          <p:nvPr/>
        </p:nvPicPr>
        <p:blipFill rotWithShape="1">
          <a:blip r:embed="rId2">
            <a:alphaModFix/>
          </a:blip>
          <a:srcRect b="0" l="71774" r="10373" t="0"/>
          <a:stretch/>
        </p:blipFill>
        <p:spPr>
          <a:xfrm>
            <a:off x="0" y="0"/>
            <a:ext cx="1632348" cy="51435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_1_1">
    <p:spTree>
      <p:nvGrpSpPr>
        <p:cNvPr id="126" name="Shape 126"/>
        <p:cNvGrpSpPr/>
        <p:nvPr/>
      </p:nvGrpSpPr>
      <p:grpSpPr>
        <a:xfrm>
          <a:off x="0" y="0"/>
          <a:ext cx="0" cy="0"/>
          <a:chOff x="0" y="0"/>
          <a:chExt cx="0" cy="0"/>
        </a:xfrm>
      </p:grpSpPr>
      <p:pic>
        <p:nvPicPr>
          <p:cNvPr id="127" name="Google Shape;127;p24"/>
          <p:cNvPicPr preferRelativeResize="0"/>
          <p:nvPr/>
        </p:nvPicPr>
        <p:blipFill rotWithShape="1">
          <a:blip r:embed="rId2">
            <a:alphaModFix/>
          </a:blip>
          <a:srcRect b="42378" l="0" r="0" t="1520"/>
          <a:stretch/>
        </p:blipFill>
        <p:spPr>
          <a:xfrm rot="-5400000">
            <a:off x="5743465" y="1769088"/>
            <a:ext cx="5169649" cy="1631425"/>
          </a:xfrm>
          <a:prstGeom prst="rect">
            <a:avLst/>
          </a:prstGeom>
          <a:noFill/>
          <a:ln>
            <a:noFill/>
          </a:ln>
        </p:spPr>
      </p:pic>
      <p:sp>
        <p:nvSpPr>
          <p:cNvPr id="128" name="Google Shape;128;p24"/>
          <p:cNvSpPr txBox="1"/>
          <p:nvPr>
            <p:ph type="title"/>
          </p:nvPr>
        </p:nvSpPr>
        <p:spPr>
          <a:xfrm>
            <a:off x="720000" y="602150"/>
            <a:ext cx="7704000" cy="433200"/>
          </a:xfrm>
          <a:prstGeom prst="rect">
            <a:avLst/>
          </a:prstGeom>
        </p:spPr>
        <p:txBody>
          <a:bodyPr anchorCtr="0" anchor="t" bIns="0" lIns="91425" spcFirstLastPara="1" rIns="91425"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9" name="Google Shape;129;p24"/>
          <p:cNvSpPr txBox="1"/>
          <p:nvPr>
            <p:ph idx="1" type="subTitle"/>
          </p:nvPr>
        </p:nvSpPr>
        <p:spPr>
          <a:xfrm>
            <a:off x="3178875" y="1340600"/>
            <a:ext cx="4017000" cy="385500"/>
          </a:xfrm>
          <a:prstGeom prst="rect">
            <a:avLst/>
          </a:prstGeom>
        </p:spPr>
        <p:txBody>
          <a:bodyPr anchorCtr="0" anchor="b"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30" name="Google Shape;130;p24"/>
          <p:cNvSpPr txBox="1"/>
          <p:nvPr>
            <p:ph idx="2" type="subTitle"/>
          </p:nvPr>
        </p:nvSpPr>
        <p:spPr>
          <a:xfrm>
            <a:off x="3178875" y="1766650"/>
            <a:ext cx="40170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1" name="Google Shape;131;p24"/>
          <p:cNvSpPr txBox="1"/>
          <p:nvPr>
            <p:ph idx="3" type="subTitle"/>
          </p:nvPr>
        </p:nvSpPr>
        <p:spPr>
          <a:xfrm>
            <a:off x="3178875" y="2511375"/>
            <a:ext cx="4017000" cy="385500"/>
          </a:xfrm>
          <a:prstGeom prst="rect">
            <a:avLst/>
          </a:prstGeom>
        </p:spPr>
        <p:txBody>
          <a:bodyPr anchorCtr="0" anchor="b"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32" name="Google Shape;132;p24"/>
          <p:cNvSpPr txBox="1"/>
          <p:nvPr>
            <p:ph idx="4" type="subTitle"/>
          </p:nvPr>
        </p:nvSpPr>
        <p:spPr>
          <a:xfrm>
            <a:off x="3178875" y="2937425"/>
            <a:ext cx="40170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3" name="Google Shape;133;p24"/>
          <p:cNvSpPr txBox="1"/>
          <p:nvPr>
            <p:ph idx="5" type="subTitle"/>
          </p:nvPr>
        </p:nvSpPr>
        <p:spPr>
          <a:xfrm>
            <a:off x="3178875" y="3682150"/>
            <a:ext cx="4017000" cy="385500"/>
          </a:xfrm>
          <a:prstGeom prst="rect">
            <a:avLst/>
          </a:prstGeom>
        </p:spPr>
        <p:txBody>
          <a:bodyPr anchorCtr="0" anchor="b"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134" name="Google Shape;134;p24"/>
          <p:cNvSpPr txBox="1"/>
          <p:nvPr>
            <p:ph idx="6" type="subTitle"/>
          </p:nvPr>
        </p:nvSpPr>
        <p:spPr>
          <a:xfrm>
            <a:off x="3178875" y="4108200"/>
            <a:ext cx="4017000" cy="4953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5" name="Google Shape;135;p24"/>
          <p:cNvSpPr txBox="1"/>
          <p:nvPr>
            <p:ph hasCustomPrompt="1" idx="7" type="title"/>
          </p:nvPr>
        </p:nvSpPr>
        <p:spPr>
          <a:xfrm>
            <a:off x="720000" y="1340600"/>
            <a:ext cx="2280600" cy="918900"/>
          </a:xfrm>
          <a:prstGeom prst="rect">
            <a:avLst/>
          </a:prstGeom>
        </p:spPr>
        <p:txBody>
          <a:bodyPr anchorCtr="0" anchor="b" bIns="0" lIns="91425" spcFirstLastPara="1" rIns="91425" wrap="square" tIns="0">
            <a:noAutofit/>
          </a:bodyPr>
          <a:lstStyle>
            <a:lvl1pPr lvl="0" rtl="0">
              <a:spcBef>
                <a:spcPts val="0"/>
              </a:spcBef>
              <a:spcAft>
                <a:spcPts val="0"/>
              </a:spcAft>
              <a:buSzPts val="6600"/>
              <a:buNone/>
              <a:defRPr sz="6600">
                <a:solidFill>
                  <a:schemeClr val="lt2"/>
                </a:solidFill>
              </a:defRPr>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a:r>
              <a:t>xx%</a:t>
            </a:r>
          </a:p>
        </p:txBody>
      </p:sp>
      <p:sp>
        <p:nvSpPr>
          <p:cNvPr id="136" name="Google Shape;136;p24"/>
          <p:cNvSpPr txBox="1"/>
          <p:nvPr>
            <p:ph hasCustomPrompt="1" idx="8" type="title"/>
          </p:nvPr>
        </p:nvSpPr>
        <p:spPr>
          <a:xfrm>
            <a:off x="720000" y="2511375"/>
            <a:ext cx="2280600" cy="918900"/>
          </a:xfrm>
          <a:prstGeom prst="rect">
            <a:avLst/>
          </a:prstGeom>
        </p:spPr>
        <p:txBody>
          <a:bodyPr anchorCtr="0" anchor="b" bIns="0" lIns="91425" spcFirstLastPara="1" rIns="91425" wrap="square" tIns="0">
            <a:noAutofit/>
          </a:bodyPr>
          <a:lstStyle>
            <a:lvl1pPr lvl="0" rtl="0">
              <a:spcBef>
                <a:spcPts val="0"/>
              </a:spcBef>
              <a:spcAft>
                <a:spcPts val="0"/>
              </a:spcAft>
              <a:buSzPts val="6600"/>
              <a:buNone/>
              <a:defRPr sz="6600">
                <a:solidFill>
                  <a:schemeClr val="accent1"/>
                </a:solidFill>
              </a:defRPr>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a:r>
              <a:t>xx%</a:t>
            </a:r>
          </a:p>
        </p:txBody>
      </p:sp>
      <p:sp>
        <p:nvSpPr>
          <p:cNvPr id="137" name="Google Shape;137;p24"/>
          <p:cNvSpPr txBox="1"/>
          <p:nvPr>
            <p:ph hasCustomPrompt="1" idx="9" type="title"/>
          </p:nvPr>
        </p:nvSpPr>
        <p:spPr>
          <a:xfrm>
            <a:off x="720000" y="3682150"/>
            <a:ext cx="2280600" cy="918900"/>
          </a:xfrm>
          <a:prstGeom prst="rect">
            <a:avLst/>
          </a:prstGeom>
        </p:spPr>
        <p:txBody>
          <a:bodyPr anchorCtr="0" anchor="b" bIns="0" lIns="91425" spcFirstLastPara="1" rIns="91425" wrap="square" tIns="0">
            <a:noAutofit/>
          </a:bodyPr>
          <a:lstStyle>
            <a:lvl1pPr lvl="0" rtl="0">
              <a:spcBef>
                <a:spcPts val="0"/>
              </a:spcBef>
              <a:spcAft>
                <a:spcPts val="0"/>
              </a:spcAft>
              <a:buSzPts val="6600"/>
              <a:buNone/>
              <a:defRPr sz="6600">
                <a:solidFill>
                  <a:schemeClr val="lt2"/>
                </a:solidFill>
              </a:defRPr>
            </a:lvl1pPr>
            <a:lvl2pPr lvl="1" rtl="0" algn="ctr">
              <a:spcBef>
                <a:spcPts val="0"/>
              </a:spcBef>
              <a:spcAft>
                <a:spcPts val="0"/>
              </a:spcAft>
              <a:buSzPts val="6600"/>
              <a:buNone/>
              <a:defRPr sz="6600"/>
            </a:lvl2pPr>
            <a:lvl3pPr lvl="2" rtl="0" algn="ctr">
              <a:spcBef>
                <a:spcPts val="0"/>
              </a:spcBef>
              <a:spcAft>
                <a:spcPts val="0"/>
              </a:spcAft>
              <a:buSzPts val="6600"/>
              <a:buNone/>
              <a:defRPr sz="6600"/>
            </a:lvl3pPr>
            <a:lvl4pPr lvl="3" rtl="0" algn="ctr">
              <a:spcBef>
                <a:spcPts val="0"/>
              </a:spcBef>
              <a:spcAft>
                <a:spcPts val="0"/>
              </a:spcAft>
              <a:buSzPts val="6600"/>
              <a:buNone/>
              <a:defRPr sz="6600"/>
            </a:lvl4pPr>
            <a:lvl5pPr lvl="4" rtl="0" algn="ctr">
              <a:spcBef>
                <a:spcPts val="0"/>
              </a:spcBef>
              <a:spcAft>
                <a:spcPts val="0"/>
              </a:spcAft>
              <a:buSzPts val="6600"/>
              <a:buNone/>
              <a:defRPr sz="6600"/>
            </a:lvl5pPr>
            <a:lvl6pPr lvl="5" rtl="0" algn="ctr">
              <a:spcBef>
                <a:spcPts val="0"/>
              </a:spcBef>
              <a:spcAft>
                <a:spcPts val="0"/>
              </a:spcAft>
              <a:buSzPts val="6600"/>
              <a:buNone/>
              <a:defRPr sz="6600"/>
            </a:lvl6pPr>
            <a:lvl7pPr lvl="6" rtl="0" algn="ctr">
              <a:spcBef>
                <a:spcPts val="0"/>
              </a:spcBef>
              <a:spcAft>
                <a:spcPts val="0"/>
              </a:spcAft>
              <a:buSzPts val="6600"/>
              <a:buNone/>
              <a:defRPr sz="6600"/>
            </a:lvl7pPr>
            <a:lvl8pPr lvl="7" rtl="0" algn="ctr">
              <a:spcBef>
                <a:spcPts val="0"/>
              </a:spcBef>
              <a:spcAft>
                <a:spcPts val="0"/>
              </a:spcAft>
              <a:buSzPts val="6600"/>
              <a:buNone/>
              <a:defRPr sz="6600"/>
            </a:lvl8pPr>
            <a:lvl9pPr lvl="8" rtl="0" algn="ctr">
              <a:spcBef>
                <a:spcPts val="0"/>
              </a:spcBef>
              <a:spcAft>
                <a:spcPts val="0"/>
              </a:spcAft>
              <a:buSzPts val="6600"/>
              <a:buNone/>
              <a:defRPr sz="66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138" name="Shape 138"/>
        <p:cNvGrpSpPr/>
        <p:nvPr/>
      </p:nvGrpSpPr>
      <p:grpSpPr>
        <a:xfrm>
          <a:off x="0" y="0"/>
          <a:ext cx="0" cy="0"/>
          <a:chOff x="0" y="0"/>
          <a:chExt cx="0" cy="0"/>
        </a:xfrm>
      </p:grpSpPr>
      <p:sp>
        <p:nvSpPr>
          <p:cNvPr id="139" name="Google Shape;139;p25"/>
          <p:cNvSpPr txBox="1"/>
          <p:nvPr>
            <p:ph type="ctrTitle"/>
          </p:nvPr>
        </p:nvSpPr>
        <p:spPr>
          <a:xfrm>
            <a:off x="3571375" y="857998"/>
            <a:ext cx="4743300" cy="918900"/>
          </a:xfrm>
          <a:prstGeom prst="rect">
            <a:avLst/>
          </a:prstGeom>
        </p:spPr>
        <p:txBody>
          <a:bodyPr anchorCtr="0" anchor="t" bIns="90000" lIns="91425" spcFirstLastPara="1" rIns="91425" wrap="square" tIns="0">
            <a:noAutofit/>
          </a:bodyPr>
          <a:lstStyle>
            <a:lvl1pPr lvl="0" rtl="0">
              <a:spcBef>
                <a:spcPts val="0"/>
              </a:spcBef>
              <a:spcAft>
                <a:spcPts val="0"/>
              </a:spcAft>
              <a:buSzPts val="5200"/>
              <a:buNone/>
              <a:defRPr sz="8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0" name="Google Shape;140;p25"/>
          <p:cNvSpPr txBox="1"/>
          <p:nvPr>
            <p:ph idx="1" type="subTitle"/>
          </p:nvPr>
        </p:nvSpPr>
        <p:spPr>
          <a:xfrm>
            <a:off x="3571375" y="2484087"/>
            <a:ext cx="5004900" cy="7449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1" name="Google Shape;141;p25"/>
          <p:cNvSpPr txBox="1"/>
          <p:nvPr>
            <p:ph idx="2" type="subTitle"/>
          </p:nvPr>
        </p:nvSpPr>
        <p:spPr>
          <a:xfrm>
            <a:off x="3571375" y="1925183"/>
            <a:ext cx="5004900" cy="285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lgn="ctr">
              <a:lnSpc>
                <a:spcPct val="100000"/>
              </a:lnSpc>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2pPr>
            <a:lvl3pPr lvl="2" rtl="0" algn="ctr">
              <a:lnSpc>
                <a:spcPct val="100000"/>
              </a:lnSpc>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3pPr>
            <a:lvl4pPr lvl="3" rtl="0" algn="ctr">
              <a:lnSpc>
                <a:spcPct val="100000"/>
              </a:lnSpc>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4pPr>
            <a:lvl5pPr lvl="4" rtl="0" algn="ctr">
              <a:lnSpc>
                <a:spcPct val="100000"/>
              </a:lnSpc>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5pPr>
            <a:lvl6pPr lvl="5" rtl="0" algn="ctr">
              <a:lnSpc>
                <a:spcPct val="100000"/>
              </a:lnSpc>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6pPr>
            <a:lvl7pPr lvl="6" rtl="0" algn="ctr">
              <a:lnSpc>
                <a:spcPct val="100000"/>
              </a:lnSpc>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7pPr>
            <a:lvl8pPr lvl="7" rtl="0" algn="ctr">
              <a:lnSpc>
                <a:spcPct val="100000"/>
              </a:lnSpc>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8pPr>
            <a:lvl9pPr lvl="8" rtl="0" algn="ctr">
              <a:lnSpc>
                <a:spcPct val="100000"/>
              </a:lnSpc>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9pPr>
          </a:lstStyle>
          <a:p/>
        </p:txBody>
      </p:sp>
      <p:sp>
        <p:nvSpPr>
          <p:cNvPr id="142" name="Google Shape;142;p25"/>
          <p:cNvSpPr txBox="1"/>
          <p:nvPr/>
        </p:nvSpPr>
        <p:spPr>
          <a:xfrm>
            <a:off x="3571375" y="3812575"/>
            <a:ext cx="48525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Krub"/>
                <a:ea typeface="Krub"/>
                <a:cs typeface="Krub"/>
                <a:sym typeface="Krub"/>
              </a:rPr>
              <a:t>CREDITS: This presentation template was created by </a:t>
            </a:r>
            <a:r>
              <a:rPr b="1" lang="en" sz="1000">
                <a:solidFill>
                  <a:schemeClr val="dk1"/>
                </a:solidFill>
                <a:uFill>
                  <a:noFill/>
                </a:uFill>
                <a:latin typeface="Krub"/>
                <a:ea typeface="Krub"/>
                <a:cs typeface="Krub"/>
                <a:sym typeface="Krub"/>
                <a:hlinkClick r:id="rId2">
                  <a:extLst>
                    <a:ext uri="{A12FA001-AC4F-418D-AE19-62706E023703}">
                      <ahyp:hlinkClr val="tx"/>
                    </a:ext>
                  </a:extLst>
                </a:hlinkClick>
              </a:rPr>
              <a:t>Slidesgo</a:t>
            </a:r>
            <a:r>
              <a:rPr lang="en" sz="1000">
                <a:solidFill>
                  <a:schemeClr val="dk1"/>
                </a:solidFill>
                <a:latin typeface="Krub"/>
                <a:ea typeface="Krub"/>
                <a:cs typeface="Krub"/>
                <a:sym typeface="Krub"/>
              </a:rPr>
              <a:t>, including icons by </a:t>
            </a:r>
            <a:r>
              <a:rPr b="1" lang="en" sz="1000">
                <a:solidFill>
                  <a:schemeClr val="dk1"/>
                </a:solidFill>
                <a:uFill>
                  <a:noFill/>
                </a:uFill>
                <a:latin typeface="Krub"/>
                <a:ea typeface="Krub"/>
                <a:cs typeface="Krub"/>
                <a:sym typeface="Krub"/>
                <a:hlinkClick r:id="rId3">
                  <a:extLst>
                    <a:ext uri="{A12FA001-AC4F-418D-AE19-62706E023703}">
                      <ahyp:hlinkClr val="tx"/>
                    </a:ext>
                  </a:extLst>
                </a:hlinkClick>
              </a:rPr>
              <a:t>Flaticon</a:t>
            </a:r>
            <a:r>
              <a:rPr b="1" lang="en" sz="1000">
                <a:solidFill>
                  <a:schemeClr val="dk1"/>
                </a:solidFill>
                <a:latin typeface="Krub"/>
                <a:ea typeface="Krub"/>
                <a:cs typeface="Krub"/>
                <a:sym typeface="Krub"/>
              </a:rPr>
              <a:t> </a:t>
            </a:r>
            <a:r>
              <a:rPr lang="en" sz="1000">
                <a:solidFill>
                  <a:schemeClr val="dk1"/>
                </a:solidFill>
                <a:latin typeface="Krub"/>
                <a:ea typeface="Krub"/>
                <a:cs typeface="Krub"/>
                <a:sym typeface="Krub"/>
              </a:rPr>
              <a:t>and infographics &amp; images by </a:t>
            </a:r>
            <a:r>
              <a:rPr b="1" lang="en" sz="1000">
                <a:solidFill>
                  <a:schemeClr val="dk1"/>
                </a:solidFill>
                <a:uFill>
                  <a:noFill/>
                </a:uFill>
                <a:latin typeface="Krub"/>
                <a:ea typeface="Krub"/>
                <a:cs typeface="Krub"/>
                <a:sym typeface="Krub"/>
                <a:hlinkClick r:id="rId4">
                  <a:extLst>
                    <a:ext uri="{A12FA001-AC4F-418D-AE19-62706E023703}">
                      <ahyp:hlinkClr val="tx"/>
                    </a:ext>
                  </a:extLst>
                </a:hlinkClick>
              </a:rPr>
              <a:t>Freepik</a:t>
            </a:r>
            <a:endParaRPr b="1" sz="1000">
              <a:solidFill>
                <a:schemeClr val="dk1"/>
              </a:solidFill>
              <a:latin typeface="Krub"/>
              <a:ea typeface="Krub"/>
              <a:cs typeface="Krub"/>
              <a:sym typeface="Krub"/>
            </a:endParaRPr>
          </a:p>
        </p:txBody>
      </p:sp>
      <p:pic>
        <p:nvPicPr>
          <p:cNvPr id="143" name="Google Shape;143;p25"/>
          <p:cNvPicPr preferRelativeResize="0"/>
          <p:nvPr/>
        </p:nvPicPr>
        <p:blipFill rotWithShape="1">
          <a:blip r:embed="rId5">
            <a:alphaModFix/>
          </a:blip>
          <a:srcRect b="0" l="32546" r="32546" t="0"/>
          <a:stretch/>
        </p:blipFill>
        <p:spPr>
          <a:xfrm>
            <a:off x="0" y="0"/>
            <a:ext cx="3191849" cy="5143576"/>
          </a:xfrm>
          <a:prstGeom prst="rect">
            <a:avLst/>
          </a:prstGeom>
          <a:noFill/>
          <a:ln>
            <a:noFill/>
          </a:ln>
        </p:spPr>
      </p:pic>
      <p:pic>
        <p:nvPicPr>
          <p:cNvPr id="144" name="Google Shape;144;p25"/>
          <p:cNvPicPr preferRelativeResize="0"/>
          <p:nvPr/>
        </p:nvPicPr>
        <p:blipFill>
          <a:blip r:embed="rId6">
            <a:alphaModFix/>
          </a:blip>
          <a:stretch>
            <a:fillRect/>
          </a:stretch>
        </p:blipFill>
        <p:spPr>
          <a:xfrm>
            <a:off x="279475" y="1240165"/>
            <a:ext cx="2674049" cy="2663160"/>
          </a:xfrm>
          <a:prstGeom prst="rect">
            <a:avLst/>
          </a:prstGeom>
          <a:noFill/>
          <a:ln>
            <a:noFill/>
          </a:ln>
        </p:spPr>
      </p:pic>
      <p:pic>
        <p:nvPicPr>
          <p:cNvPr id="145" name="Google Shape;145;p25"/>
          <p:cNvPicPr preferRelativeResize="0"/>
          <p:nvPr/>
        </p:nvPicPr>
        <p:blipFill>
          <a:blip r:embed="rId7">
            <a:alphaModFix/>
          </a:blip>
          <a:stretch>
            <a:fillRect/>
          </a:stretch>
        </p:blipFill>
        <p:spPr>
          <a:xfrm rot="-5400000">
            <a:off x="-532396" y="1890071"/>
            <a:ext cx="4256625" cy="136343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
    <p:spTree>
      <p:nvGrpSpPr>
        <p:cNvPr id="146" name="Shape 146"/>
        <p:cNvGrpSpPr/>
        <p:nvPr/>
      </p:nvGrpSpPr>
      <p:grpSpPr>
        <a:xfrm>
          <a:off x="0" y="0"/>
          <a:ext cx="0" cy="0"/>
          <a:chOff x="0" y="0"/>
          <a:chExt cx="0" cy="0"/>
        </a:xfrm>
      </p:grpSpPr>
      <p:pic>
        <p:nvPicPr>
          <p:cNvPr id="147" name="Google Shape;147;p26"/>
          <p:cNvPicPr preferRelativeResize="0"/>
          <p:nvPr/>
        </p:nvPicPr>
        <p:blipFill rotWithShape="1">
          <a:blip r:embed="rId2">
            <a:alphaModFix/>
          </a:blip>
          <a:srcRect b="42634" l="0" r="0" t="42632"/>
          <a:stretch/>
        </p:blipFill>
        <p:spPr>
          <a:xfrm>
            <a:off x="0" y="0"/>
            <a:ext cx="9144074" cy="75784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
    <p:spTree>
      <p:nvGrpSpPr>
        <p:cNvPr id="148"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b="42683" l="0" r="0" t="42684"/>
          <a:stretch/>
        </p:blipFill>
        <p:spPr>
          <a:xfrm>
            <a:off x="0" y="4390874"/>
            <a:ext cx="9144003" cy="752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20000" y="602150"/>
            <a:ext cx="7704000" cy="433200"/>
          </a:xfrm>
          <a:prstGeom prst="rect">
            <a:avLst/>
          </a:prstGeom>
        </p:spPr>
        <p:txBody>
          <a:bodyPr anchorCtr="0" anchor="t" bIns="0" lIns="91425" spcFirstLastPara="1" rIns="91425"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8" name="Google Shape;18;p4"/>
          <p:cNvSpPr txBox="1"/>
          <p:nvPr>
            <p:ph idx="1" type="body"/>
          </p:nvPr>
        </p:nvSpPr>
        <p:spPr>
          <a:xfrm>
            <a:off x="720000" y="1152475"/>
            <a:ext cx="4935600" cy="3416400"/>
          </a:xfrm>
          <a:prstGeom prst="rect">
            <a:avLst/>
          </a:prstGeom>
        </p:spPr>
        <p:txBody>
          <a:bodyPr anchorCtr="0" anchor="t" bIns="0" lIns="91425" spcFirstLastPara="1" rIns="91425" wrap="square" tIns="0">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720000" y="602150"/>
            <a:ext cx="4191000" cy="433200"/>
          </a:xfrm>
          <a:prstGeom prst="rect">
            <a:avLst/>
          </a:prstGeom>
        </p:spPr>
        <p:txBody>
          <a:bodyPr anchorCtr="0" anchor="t" bIns="0" lIns="91425" spcFirstLastPara="1" rIns="91425"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5"/>
          <p:cNvSpPr txBox="1"/>
          <p:nvPr>
            <p:ph idx="1" type="subTitle"/>
          </p:nvPr>
        </p:nvSpPr>
        <p:spPr>
          <a:xfrm>
            <a:off x="1702650" y="1426950"/>
            <a:ext cx="32085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22" name="Google Shape;22;p5"/>
          <p:cNvSpPr txBox="1"/>
          <p:nvPr>
            <p:ph idx="2" type="subTitle"/>
          </p:nvPr>
        </p:nvSpPr>
        <p:spPr>
          <a:xfrm>
            <a:off x="1702650" y="1853000"/>
            <a:ext cx="3208500" cy="101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 name="Google Shape;23;p5"/>
          <p:cNvSpPr txBox="1"/>
          <p:nvPr>
            <p:ph idx="3" type="subTitle"/>
          </p:nvPr>
        </p:nvSpPr>
        <p:spPr>
          <a:xfrm>
            <a:off x="1702650" y="3091550"/>
            <a:ext cx="3208500" cy="385500"/>
          </a:xfrm>
          <a:prstGeom prst="rect">
            <a:avLst/>
          </a:prstGeom>
        </p:spPr>
        <p:txBody>
          <a:bodyPr anchorCtr="0" anchor="t" bIns="0" lIns="91425" spcFirstLastPara="1" rIns="91425" wrap="square" tIns="0">
            <a:noAutofit/>
          </a:bodyPr>
          <a:lstStyle>
            <a:lvl1pPr lvl="0" rtl="0">
              <a:spcBef>
                <a:spcPts val="0"/>
              </a:spcBef>
              <a:spcAft>
                <a:spcPts val="0"/>
              </a:spcAft>
              <a:buSzPts val="2400"/>
              <a:buFont typeface="Josefin Slab SemiBold"/>
              <a:buNone/>
              <a:defRPr sz="2400">
                <a:latin typeface="Josefin Slab SemiBold"/>
                <a:ea typeface="Josefin Slab SemiBold"/>
                <a:cs typeface="Josefin Slab SemiBold"/>
                <a:sym typeface="Josefin Slab SemiBold"/>
              </a:defRPr>
            </a:lvl1pPr>
            <a:lvl2pPr lvl="1" rtl="0">
              <a:spcBef>
                <a:spcPts val="0"/>
              </a:spcBef>
              <a:spcAft>
                <a:spcPts val="0"/>
              </a:spcAft>
              <a:buSzPts val="1600"/>
              <a:buFont typeface="Josefin Slab"/>
              <a:buNone/>
              <a:defRPr>
                <a:latin typeface="Josefin Slab"/>
                <a:ea typeface="Josefin Slab"/>
                <a:cs typeface="Josefin Slab"/>
                <a:sym typeface="Josefin Slab"/>
              </a:defRPr>
            </a:lvl2pPr>
            <a:lvl3pPr lvl="2" rtl="0">
              <a:spcBef>
                <a:spcPts val="0"/>
              </a:spcBef>
              <a:spcAft>
                <a:spcPts val="0"/>
              </a:spcAft>
              <a:buSzPts val="1600"/>
              <a:buFont typeface="Josefin Slab"/>
              <a:buNone/>
              <a:defRPr>
                <a:latin typeface="Josefin Slab"/>
                <a:ea typeface="Josefin Slab"/>
                <a:cs typeface="Josefin Slab"/>
                <a:sym typeface="Josefin Slab"/>
              </a:defRPr>
            </a:lvl3pPr>
            <a:lvl4pPr lvl="3" rtl="0">
              <a:spcBef>
                <a:spcPts val="0"/>
              </a:spcBef>
              <a:spcAft>
                <a:spcPts val="0"/>
              </a:spcAft>
              <a:buSzPts val="1600"/>
              <a:buFont typeface="Josefin Slab"/>
              <a:buNone/>
              <a:defRPr>
                <a:latin typeface="Josefin Slab"/>
                <a:ea typeface="Josefin Slab"/>
                <a:cs typeface="Josefin Slab"/>
                <a:sym typeface="Josefin Slab"/>
              </a:defRPr>
            </a:lvl4pPr>
            <a:lvl5pPr lvl="4" rtl="0">
              <a:spcBef>
                <a:spcPts val="0"/>
              </a:spcBef>
              <a:spcAft>
                <a:spcPts val="0"/>
              </a:spcAft>
              <a:buSzPts val="1600"/>
              <a:buFont typeface="Josefin Slab"/>
              <a:buNone/>
              <a:defRPr>
                <a:latin typeface="Josefin Slab"/>
                <a:ea typeface="Josefin Slab"/>
                <a:cs typeface="Josefin Slab"/>
                <a:sym typeface="Josefin Slab"/>
              </a:defRPr>
            </a:lvl5pPr>
            <a:lvl6pPr lvl="5" rtl="0">
              <a:spcBef>
                <a:spcPts val="0"/>
              </a:spcBef>
              <a:spcAft>
                <a:spcPts val="0"/>
              </a:spcAft>
              <a:buSzPts val="1600"/>
              <a:buFont typeface="Josefin Slab"/>
              <a:buNone/>
              <a:defRPr>
                <a:latin typeface="Josefin Slab"/>
                <a:ea typeface="Josefin Slab"/>
                <a:cs typeface="Josefin Slab"/>
                <a:sym typeface="Josefin Slab"/>
              </a:defRPr>
            </a:lvl6pPr>
            <a:lvl7pPr lvl="6" rtl="0">
              <a:spcBef>
                <a:spcPts val="0"/>
              </a:spcBef>
              <a:spcAft>
                <a:spcPts val="0"/>
              </a:spcAft>
              <a:buSzPts val="1600"/>
              <a:buFont typeface="Josefin Slab"/>
              <a:buNone/>
              <a:defRPr>
                <a:latin typeface="Josefin Slab"/>
                <a:ea typeface="Josefin Slab"/>
                <a:cs typeface="Josefin Slab"/>
                <a:sym typeface="Josefin Slab"/>
              </a:defRPr>
            </a:lvl7pPr>
            <a:lvl8pPr lvl="7" rtl="0">
              <a:spcBef>
                <a:spcPts val="0"/>
              </a:spcBef>
              <a:spcAft>
                <a:spcPts val="0"/>
              </a:spcAft>
              <a:buSzPts val="1600"/>
              <a:buFont typeface="Josefin Slab"/>
              <a:buNone/>
              <a:defRPr>
                <a:latin typeface="Josefin Slab"/>
                <a:ea typeface="Josefin Slab"/>
                <a:cs typeface="Josefin Slab"/>
                <a:sym typeface="Josefin Slab"/>
              </a:defRPr>
            </a:lvl8pPr>
            <a:lvl9pPr lvl="8" rtl="0">
              <a:spcBef>
                <a:spcPts val="0"/>
              </a:spcBef>
              <a:spcAft>
                <a:spcPts val="0"/>
              </a:spcAft>
              <a:buSzPts val="1600"/>
              <a:buFont typeface="Josefin Slab"/>
              <a:buNone/>
              <a:defRPr>
                <a:latin typeface="Josefin Slab"/>
                <a:ea typeface="Josefin Slab"/>
                <a:cs typeface="Josefin Slab"/>
                <a:sym typeface="Josefin Slab"/>
              </a:defRPr>
            </a:lvl9pPr>
          </a:lstStyle>
          <a:p/>
        </p:txBody>
      </p:sp>
      <p:sp>
        <p:nvSpPr>
          <p:cNvPr id="24" name="Google Shape;24;p5"/>
          <p:cNvSpPr txBox="1"/>
          <p:nvPr>
            <p:ph idx="4" type="subTitle"/>
          </p:nvPr>
        </p:nvSpPr>
        <p:spPr>
          <a:xfrm>
            <a:off x="1702650" y="3517600"/>
            <a:ext cx="3208500" cy="101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25" name="Google Shape;25;p5"/>
          <p:cNvPicPr preferRelativeResize="0"/>
          <p:nvPr/>
        </p:nvPicPr>
        <p:blipFill rotWithShape="1">
          <a:blip r:embed="rId2">
            <a:alphaModFix/>
          </a:blip>
          <a:srcRect b="685" l="12500" r="12508" t="0"/>
          <a:stretch/>
        </p:blipFill>
        <p:spPr>
          <a:xfrm rot="5400000">
            <a:off x="4648042" y="657161"/>
            <a:ext cx="5153172" cy="3838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61550" r="20597" t="0"/>
          <a:stretch/>
        </p:blipFill>
        <p:spPr>
          <a:xfrm>
            <a:off x="7511650" y="0"/>
            <a:ext cx="1632348" cy="5143576"/>
          </a:xfrm>
          <a:prstGeom prst="rect">
            <a:avLst/>
          </a:prstGeom>
          <a:noFill/>
          <a:ln>
            <a:noFill/>
          </a:ln>
        </p:spPr>
      </p:pic>
      <p:sp>
        <p:nvSpPr>
          <p:cNvPr id="28" name="Google Shape;28;p6"/>
          <p:cNvSpPr txBox="1"/>
          <p:nvPr>
            <p:ph type="title"/>
          </p:nvPr>
        </p:nvSpPr>
        <p:spPr>
          <a:xfrm>
            <a:off x="720000" y="602150"/>
            <a:ext cx="7704000" cy="433200"/>
          </a:xfrm>
          <a:prstGeom prst="rect">
            <a:avLst/>
          </a:prstGeom>
        </p:spPr>
        <p:txBody>
          <a:bodyPr anchorCtr="0" anchor="t" bIns="0" lIns="91425" spcFirstLastPara="1" rIns="91425"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idx="1" type="body"/>
          </p:nvPr>
        </p:nvSpPr>
        <p:spPr>
          <a:xfrm>
            <a:off x="4014600" y="1676425"/>
            <a:ext cx="4409400" cy="2552700"/>
          </a:xfrm>
          <a:prstGeom prst="rect">
            <a:avLst/>
          </a:prstGeom>
        </p:spPr>
        <p:txBody>
          <a:bodyPr anchorCtr="0" anchor="t" bIns="0" lIns="91425" spcFirstLastPara="1" rIns="91425" wrap="square" tIns="0">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1" name="Google Shape;31;p7"/>
          <p:cNvSpPr txBox="1"/>
          <p:nvPr>
            <p:ph type="title"/>
          </p:nvPr>
        </p:nvSpPr>
        <p:spPr>
          <a:xfrm>
            <a:off x="4014600" y="602150"/>
            <a:ext cx="4409400" cy="433200"/>
          </a:xfrm>
          <a:prstGeom prst="rect">
            <a:avLst/>
          </a:prstGeom>
        </p:spPr>
        <p:txBody>
          <a:bodyPr anchorCtr="0" anchor="t" bIns="0" lIns="91425" spcFirstLastPara="1" rIns="91425"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pic>
        <p:nvPicPr>
          <p:cNvPr id="32" name="Google Shape;32;p7"/>
          <p:cNvPicPr preferRelativeResize="0"/>
          <p:nvPr/>
        </p:nvPicPr>
        <p:blipFill rotWithShape="1">
          <a:blip r:embed="rId2">
            <a:alphaModFix/>
          </a:blip>
          <a:srcRect b="0" l="0" r="58981" t="0"/>
          <a:stretch/>
        </p:blipFill>
        <p:spPr>
          <a:xfrm>
            <a:off x="0" y="0"/>
            <a:ext cx="3750799" cy="5143576"/>
          </a:xfrm>
          <a:prstGeom prst="rect">
            <a:avLst/>
          </a:prstGeom>
          <a:noFill/>
          <a:ln>
            <a:noFill/>
          </a:ln>
        </p:spPr>
      </p:pic>
      <p:sp>
        <p:nvSpPr>
          <p:cNvPr id="33" name="Google Shape;33;p7"/>
          <p:cNvSpPr/>
          <p:nvPr/>
        </p:nvSpPr>
        <p:spPr>
          <a:xfrm>
            <a:off x="285975" y="850442"/>
            <a:ext cx="3178800" cy="3178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 name="Google Shape;34;p7"/>
          <p:cNvPicPr preferRelativeResize="0"/>
          <p:nvPr/>
        </p:nvPicPr>
        <p:blipFill>
          <a:blip r:embed="rId3">
            <a:alphaModFix/>
          </a:blip>
          <a:stretch>
            <a:fillRect/>
          </a:stretch>
        </p:blipFill>
        <p:spPr>
          <a:xfrm rot="-5400000">
            <a:off x="-252908" y="1890071"/>
            <a:ext cx="4256625" cy="136343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720000" y="1088463"/>
            <a:ext cx="7704000" cy="1447200"/>
          </a:xfrm>
          <a:prstGeom prst="rect">
            <a:avLst/>
          </a:prstGeom>
        </p:spPr>
        <p:txBody>
          <a:bodyPr anchorCtr="0" anchor="ctr" bIns="0" lIns="91425" spcFirstLastPara="1" rIns="91425" wrap="square" tIns="0">
            <a:noAutofit/>
          </a:bodyPr>
          <a:lstStyle>
            <a:lvl1pPr lvl="0" algn="ctr">
              <a:spcBef>
                <a:spcPts val="0"/>
              </a:spcBef>
              <a:spcAft>
                <a:spcPts val="0"/>
              </a:spcAft>
              <a:buSzPts val="4800"/>
              <a:buNone/>
              <a:defRPr sz="8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txBox="1"/>
          <p:nvPr>
            <p:ph type="title"/>
          </p:nvPr>
        </p:nvSpPr>
        <p:spPr>
          <a:xfrm>
            <a:off x="2549400" y="540000"/>
            <a:ext cx="4045200" cy="923100"/>
          </a:xfrm>
          <a:prstGeom prst="rect">
            <a:avLst/>
          </a:prstGeom>
        </p:spPr>
        <p:txBody>
          <a:bodyPr anchorCtr="0" anchor="b" bIns="0" lIns="91425" spcFirstLastPara="1" rIns="91425" wrap="square" tIns="0">
            <a:noAutofit/>
          </a:bodyPr>
          <a:lstStyle>
            <a:lvl1pPr lvl="0" algn="ctr">
              <a:spcBef>
                <a:spcPts val="0"/>
              </a:spcBef>
              <a:spcAft>
                <a:spcPts val="0"/>
              </a:spcAft>
              <a:buSzPts val="4200"/>
              <a:buNone/>
              <a:defRPr sz="61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1306200" y="3806700"/>
            <a:ext cx="6531600" cy="796800"/>
          </a:xfrm>
          <a:prstGeom prst="rect">
            <a:avLst/>
          </a:prstGeom>
        </p:spPr>
        <p:txBody>
          <a:bodyPr anchorCtr="0" anchor="t" bIns="0" lIns="91425" spcFirstLastPara="1" rIns="91425" wrap="square" tIns="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0" name="Shape 40"/>
        <p:cNvGrpSpPr/>
        <p:nvPr/>
      </p:nvGrpSpPr>
      <p:grpSpPr>
        <a:xfrm>
          <a:off x="0" y="0"/>
          <a:ext cx="0" cy="0"/>
          <a:chOff x="0" y="0"/>
          <a:chExt cx="0" cy="0"/>
        </a:xfrm>
      </p:grpSpPr>
      <p:sp>
        <p:nvSpPr>
          <p:cNvPr id="41" name="Google Shape;41;p10"/>
          <p:cNvSpPr txBox="1"/>
          <p:nvPr>
            <p:ph idx="1" type="body"/>
          </p:nvPr>
        </p:nvSpPr>
        <p:spPr>
          <a:xfrm>
            <a:off x="788275" y="1002700"/>
            <a:ext cx="2552100" cy="1314300"/>
          </a:xfrm>
          <a:prstGeom prst="rect">
            <a:avLst/>
          </a:prstGeom>
        </p:spPr>
        <p:txBody>
          <a:bodyPr anchorCtr="0" anchor="ctr" bIns="0" lIns="91425" spcFirstLastPara="1" rIns="91425" wrap="square" tIns="0">
            <a:noAutofit/>
          </a:bodyPr>
          <a:lstStyle>
            <a:lvl1pPr indent="-228600" lvl="0" marL="457200" algn="ctr">
              <a:lnSpc>
                <a:spcPct val="75000"/>
              </a:lnSpc>
              <a:spcBef>
                <a:spcPts val="0"/>
              </a:spcBef>
              <a:spcAft>
                <a:spcPts val="0"/>
              </a:spcAft>
              <a:buSzPts val="1600"/>
              <a:buNone/>
              <a:defRPr sz="2700">
                <a:solidFill>
                  <a:schemeClr val="lt1"/>
                </a:solidFill>
                <a:latin typeface="Josefin Slab SemiBold"/>
                <a:ea typeface="Josefin Slab SemiBold"/>
                <a:cs typeface="Josefin Slab SemiBold"/>
                <a:sym typeface="Josefin Slab SemiBold"/>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CF9F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02150"/>
            <a:ext cx="7704000" cy="433200"/>
          </a:xfrm>
          <a:prstGeom prst="rect">
            <a:avLst/>
          </a:prstGeom>
          <a:noFill/>
          <a:ln>
            <a:noFill/>
          </a:ln>
        </p:spPr>
        <p:txBody>
          <a:bodyPr anchorCtr="0" anchor="t" bIns="0" lIns="91425" spcFirstLastPara="1" rIns="91425" wrap="square" tIns="0">
            <a:noAutofit/>
          </a:bodyPr>
          <a:lstStyle>
            <a:lvl1pPr lvl="0">
              <a:lnSpc>
                <a:spcPct val="75000"/>
              </a:lnSpc>
              <a:spcBef>
                <a:spcPts val="0"/>
              </a:spcBef>
              <a:spcAft>
                <a:spcPts val="0"/>
              </a:spcAft>
              <a:buClr>
                <a:schemeClr val="dk1"/>
              </a:buClr>
              <a:buSzPts val="3200"/>
              <a:buFont typeface="Josefin Slab SemiBold"/>
              <a:buNone/>
              <a:defRPr sz="3200">
                <a:solidFill>
                  <a:schemeClr val="dk1"/>
                </a:solidFill>
                <a:latin typeface="Josefin Slab SemiBold"/>
                <a:ea typeface="Josefin Slab SemiBold"/>
                <a:cs typeface="Josefin Slab SemiBold"/>
                <a:sym typeface="Josefin Slab SemiBold"/>
              </a:defRPr>
            </a:lvl1pPr>
            <a:lvl2pPr lvl="1">
              <a:lnSpc>
                <a:spcPct val="75000"/>
              </a:lnSpc>
              <a:spcBef>
                <a:spcPts val="0"/>
              </a:spcBef>
              <a:spcAft>
                <a:spcPts val="0"/>
              </a:spcAft>
              <a:buClr>
                <a:schemeClr val="dk1"/>
              </a:buClr>
              <a:buSzPts val="3200"/>
              <a:buFont typeface="Josefin Slab SemiBold"/>
              <a:buNone/>
              <a:defRPr sz="3200">
                <a:solidFill>
                  <a:schemeClr val="dk1"/>
                </a:solidFill>
                <a:latin typeface="Josefin Slab SemiBold"/>
                <a:ea typeface="Josefin Slab SemiBold"/>
                <a:cs typeface="Josefin Slab SemiBold"/>
                <a:sym typeface="Josefin Slab SemiBold"/>
              </a:defRPr>
            </a:lvl2pPr>
            <a:lvl3pPr lvl="2">
              <a:lnSpc>
                <a:spcPct val="75000"/>
              </a:lnSpc>
              <a:spcBef>
                <a:spcPts val="0"/>
              </a:spcBef>
              <a:spcAft>
                <a:spcPts val="0"/>
              </a:spcAft>
              <a:buClr>
                <a:schemeClr val="dk1"/>
              </a:buClr>
              <a:buSzPts val="3200"/>
              <a:buFont typeface="Josefin Slab SemiBold"/>
              <a:buNone/>
              <a:defRPr sz="3200">
                <a:solidFill>
                  <a:schemeClr val="dk1"/>
                </a:solidFill>
                <a:latin typeface="Josefin Slab SemiBold"/>
                <a:ea typeface="Josefin Slab SemiBold"/>
                <a:cs typeface="Josefin Slab SemiBold"/>
                <a:sym typeface="Josefin Slab SemiBold"/>
              </a:defRPr>
            </a:lvl3pPr>
            <a:lvl4pPr lvl="3">
              <a:lnSpc>
                <a:spcPct val="75000"/>
              </a:lnSpc>
              <a:spcBef>
                <a:spcPts val="0"/>
              </a:spcBef>
              <a:spcAft>
                <a:spcPts val="0"/>
              </a:spcAft>
              <a:buClr>
                <a:schemeClr val="dk1"/>
              </a:buClr>
              <a:buSzPts val="3200"/>
              <a:buFont typeface="Josefin Slab SemiBold"/>
              <a:buNone/>
              <a:defRPr sz="3200">
                <a:solidFill>
                  <a:schemeClr val="dk1"/>
                </a:solidFill>
                <a:latin typeface="Josefin Slab SemiBold"/>
                <a:ea typeface="Josefin Slab SemiBold"/>
                <a:cs typeface="Josefin Slab SemiBold"/>
                <a:sym typeface="Josefin Slab SemiBold"/>
              </a:defRPr>
            </a:lvl4pPr>
            <a:lvl5pPr lvl="4">
              <a:lnSpc>
                <a:spcPct val="75000"/>
              </a:lnSpc>
              <a:spcBef>
                <a:spcPts val="0"/>
              </a:spcBef>
              <a:spcAft>
                <a:spcPts val="0"/>
              </a:spcAft>
              <a:buClr>
                <a:schemeClr val="dk1"/>
              </a:buClr>
              <a:buSzPts val="3200"/>
              <a:buFont typeface="Josefin Slab SemiBold"/>
              <a:buNone/>
              <a:defRPr sz="3200">
                <a:solidFill>
                  <a:schemeClr val="dk1"/>
                </a:solidFill>
                <a:latin typeface="Josefin Slab SemiBold"/>
                <a:ea typeface="Josefin Slab SemiBold"/>
                <a:cs typeface="Josefin Slab SemiBold"/>
                <a:sym typeface="Josefin Slab SemiBold"/>
              </a:defRPr>
            </a:lvl5pPr>
            <a:lvl6pPr lvl="5">
              <a:lnSpc>
                <a:spcPct val="75000"/>
              </a:lnSpc>
              <a:spcBef>
                <a:spcPts val="0"/>
              </a:spcBef>
              <a:spcAft>
                <a:spcPts val="0"/>
              </a:spcAft>
              <a:buClr>
                <a:schemeClr val="dk1"/>
              </a:buClr>
              <a:buSzPts val="3200"/>
              <a:buFont typeface="Josefin Slab SemiBold"/>
              <a:buNone/>
              <a:defRPr sz="3200">
                <a:solidFill>
                  <a:schemeClr val="dk1"/>
                </a:solidFill>
                <a:latin typeface="Josefin Slab SemiBold"/>
                <a:ea typeface="Josefin Slab SemiBold"/>
                <a:cs typeface="Josefin Slab SemiBold"/>
                <a:sym typeface="Josefin Slab SemiBold"/>
              </a:defRPr>
            </a:lvl6pPr>
            <a:lvl7pPr lvl="6">
              <a:lnSpc>
                <a:spcPct val="75000"/>
              </a:lnSpc>
              <a:spcBef>
                <a:spcPts val="0"/>
              </a:spcBef>
              <a:spcAft>
                <a:spcPts val="0"/>
              </a:spcAft>
              <a:buClr>
                <a:schemeClr val="dk1"/>
              </a:buClr>
              <a:buSzPts val="3200"/>
              <a:buFont typeface="Josefin Slab SemiBold"/>
              <a:buNone/>
              <a:defRPr sz="3200">
                <a:solidFill>
                  <a:schemeClr val="dk1"/>
                </a:solidFill>
                <a:latin typeface="Josefin Slab SemiBold"/>
                <a:ea typeface="Josefin Slab SemiBold"/>
                <a:cs typeface="Josefin Slab SemiBold"/>
                <a:sym typeface="Josefin Slab SemiBold"/>
              </a:defRPr>
            </a:lvl7pPr>
            <a:lvl8pPr lvl="7">
              <a:lnSpc>
                <a:spcPct val="75000"/>
              </a:lnSpc>
              <a:spcBef>
                <a:spcPts val="0"/>
              </a:spcBef>
              <a:spcAft>
                <a:spcPts val="0"/>
              </a:spcAft>
              <a:buClr>
                <a:schemeClr val="dk1"/>
              </a:buClr>
              <a:buSzPts val="3200"/>
              <a:buFont typeface="Josefin Slab SemiBold"/>
              <a:buNone/>
              <a:defRPr sz="3200">
                <a:solidFill>
                  <a:schemeClr val="dk1"/>
                </a:solidFill>
                <a:latin typeface="Josefin Slab SemiBold"/>
                <a:ea typeface="Josefin Slab SemiBold"/>
                <a:cs typeface="Josefin Slab SemiBold"/>
                <a:sym typeface="Josefin Slab SemiBold"/>
              </a:defRPr>
            </a:lvl8pPr>
            <a:lvl9pPr lvl="8">
              <a:lnSpc>
                <a:spcPct val="75000"/>
              </a:lnSpc>
              <a:spcBef>
                <a:spcPts val="0"/>
              </a:spcBef>
              <a:spcAft>
                <a:spcPts val="0"/>
              </a:spcAft>
              <a:buClr>
                <a:schemeClr val="dk1"/>
              </a:buClr>
              <a:buSzPts val="3200"/>
              <a:buFont typeface="Josefin Slab SemiBold"/>
              <a:buNone/>
              <a:defRPr sz="3200">
                <a:solidFill>
                  <a:schemeClr val="dk1"/>
                </a:solidFill>
                <a:latin typeface="Josefin Slab SemiBold"/>
                <a:ea typeface="Josefin Slab SemiBold"/>
                <a:cs typeface="Josefin Slab SemiBold"/>
                <a:sym typeface="Josefin Slab SemiBo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0" lIns="91425" spcFirstLastPara="1" rIns="91425" wrap="square" tIns="0">
            <a:noAutofit/>
          </a:bodyPr>
          <a:lstStyle>
            <a:lvl1pPr indent="-330200" lvl="0" marL="457200">
              <a:lnSpc>
                <a:spcPct val="100000"/>
              </a:lnSpc>
              <a:spcBef>
                <a:spcPts val="0"/>
              </a:spcBef>
              <a:spcAft>
                <a:spcPts val="0"/>
              </a:spcAft>
              <a:buClr>
                <a:schemeClr val="dk1"/>
              </a:buClr>
              <a:buSzPts val="1600"/>
              <a:buFont typeface="Krub"/>
              <a:buChar char="●"/>
              <a:defRPr sz="1600">
                <a:solidFill>
                  <a:schemeClr val="dk1"/>
                </a:solidFill>
                <a:latin typeface="Krub"/>
                <a:ea typeface="Krub"/>
                <a:cs typeface="Krub"/>
                <a:sym typeface="Krub"/>
              </a:defRPr>
            </a:lvl1pPr>
            <a:lvl2pPr indent="-330200" lvl="1" marL="914400">
              <a:lnSpc>
                <a:spcPct val="100000"/>
              </a:lnSpc>
              <a:spcBef>
                <a:spcPts val="0"/>
              </a:spcBef>
              <a:spcAft>
                <a:spcPts val="0"/>
              </a:spcAft>
              <a:buClr>
                <a:schemeClr val="dk1"/>
              </a:buClr>
              <a:buSzPts val="1600"/>
              <a:buFont typeface="Krub"/>
              <a:buChar char="○"/>
              <a:defRPr sz="1600">
                <a:solidFill>
                  <a:schemeClr val="dk1"/>
                </a:solidFill>
                <a:latin typeface="Krub"/>
                <a:ea typeface="Krub"/>
                <a:cs typeface="Krub"/>
                <a:sym typeface="Krub"/>
              </a:defRPr>
            </a:lvl2pPr>
            <a:lvl3pPr indent="-330200" lvl="2" marL="1371600">
              <a:lnSpc>
                <a:spcPct val="100000"/>
              </a:lnSpc>
              <a:spcBef>
                <a:spcPts val="0"/>
              </a:spcBef>
              <a:spcAft>
                <a:spcPts val="0"/>
              </a:spcAft>
              <a:buClr>
                <a:schemeClr val="dk1"/>
              </a:buClr>
              <a:buSzPts val="1600"/>
              <a:buFont typeface="Krub"/>
              <a:buChar char="■"/>
              <a:defRPr sz="1600">
                <a:solidFill>
                  <a:schemeClr val="dk1"/>
                </a:solidFill>
                <a:latin typeface="Krub"/>
                <a:ea typeface="Krub"/>
                <a:cs typeface="Krub"/>
                <a:sym typeface="Krub"/>
              </a:defRPr>
            </a:lvl3pPr>
            <a:lvl4pPr indent="-330200" lvl="3" marL="1828800">
              <a:lnSpc>
                <a:spcPct val="100000"/>
              </a:lnSpc>
              <a:spcBef>
                <a:spcPts val="0"/>
              </a:spcBef>
              <a:spcAft>
                <a:spcPts val="0"/>
              </a:spcAft>
              <a:buClr>
                <a:schemeClr val="dk1"/>
              </a:buClr>
              <a:buSzPts val="1600"/>
              <a:buFont typeface="Krub"/>
              <a:buChar char="●"/>
              <a:defRPr sz="1600">
                <a:solidFill>
                  <a:schemeClr val="dk1"/>
                </a:solidFill>
                <a:latin typeface="Krub"/>
                <a:ea typeface="Krub"/>
                <a:cs typeface="Krub"/>
                <a:sym typeface="Krub"/>
              </a:defRPr>
            </a:lvl4pPr>
            <a:lvl5pPr indent="-330200" lvl="4" marL="2286000">
              <a:lnSpc>
                <a:spcPct val="100000"/>
              </a:lnSpc>
              <a:spcBef>
                <a:spcPts val="0"/>
              </a:spcBef>
              <a:spcAft>
                <a:spcPts val="0"/>
              </a:spcAft>
              <a:buClr>
                <a:schemeClr val="dk1"/>
              </a:buClr>
              <a:buSzPts val="1600"/>
              <a:buFont typeface="Krub"/>
              <a:buChar char="○"/>
              <a:defRPr sz="1600">
                <a:solidFill>
                  <a:schemeClr val="dk1"/>
                </a:solidFill>
                <a:latin typeface="Krub"/>
                <a:ea typeface="Krub"/>
                <a:cs typeface="Krub"/>
                <a:sym typeface="Krub"/>
              </a:defRPr>
            </a:lvl5pPr>
            <a:lvl6pPr indent="-330200" lvl="5" marL="2743200">
              <a:lnSpc>
                <a:spcPct val="100000"/>
              </a:lnSpc>
              <a:spcBef>
                <a:spcPts val="0"/>
              </a:spcBef>
              <a:spcAft>
                <a:spcPts val="0"/>
              </a:spcAft>
              <a:buClr>
                <a:schemeClr val="dk1"/>
              </a:buClr>
              <a:buSzPts val="1600"/>
              <a:buFont typeface="Krub"/>
              <a:buChar char="■"/>
              <a:defRPr sz="1600">
                <a:solidFill>
                  <a:schemeClr val="dk1"/>
                </a:solidFill>
                <a:latin typeface="Krub"/>
                <a:ea typeface="Krub"/>
                <a:cs typeface="Krub"/>
                <a:sym typeface="Krub"/>
              </a:defRPr>
            </a:lvl6pPr>
            <a:lvl7pPr indent="-330200" lvl="6" marL="3200400">
              <a:lnSpc>
                <a:spcPct val="100000"/>
              </a:lnSpc>
              <a:spcBef>
                <a:spcPts val="0"/>
              </a:spcBef>
              <a:spcAft>
                <a:spcPts val="0"/>
              </a:spcAft>
              <a:buClr>
                <a:schemeClr val="dk1"/>
              </a:buClr>
              <a:buSzPts val="1600"/>
              <a:buFont typeface="Krub"/>
              <a:buChar char="●"/>
              <a:defRPr sz="1600">
                <a:solidFill>
                  <a:schemeClr val="dk1"/>
                </a:solidFill>
                <a:latin typeface="Krub"/>
                <a:ea typeface="Krub"/>
                <a:cs typeface="Krub"/>
                <a:sym typeface="Krub"/>
              </a:defRPr>
            </a:lvl7pPr>
            <a:lvl8pPr indent="-330200" lvl="7" marL="3657600">
              <a:lnSpc>
                <a:spcPct val="100000"/>
              </a:lnSpc>
              <a:spcBef>
                <a:spcPts val="0"/>
              </a:spcBef>
              <a:spcAft>
                <a:spcPts val="0"/>
              </a:spcAft>
              <a:buClr>
                <a:schemeClr val="dk1"/>
              </a:buClr>
              <a:buSzPts val="1600"/>
              <a:buFont typeface="Krub"/>
              <a:buChar char="○"/>
              <a:defRPr sz="1600">
                <a:solidFill>
                  <a:schemeClr val="dk1"/>
                </a:solidFill>
                <a:latin typeface="Krub"/>
                <a:ea typeface="Krub"/>
                <a:cs typeface="Krub"/>
                <a:sym typeface="Krub"/>
              </a:defRPr>
            </a:lvl8pPr>
            <a:lvl9pPr indent="-330200" lvl="8" marL="4114800">
              <a:lnSpc>
                <a:spcPct val="100000"/>
              </a:lnSpc>
              <a:spcBef>
                <a:spcPts val="0"/>
              </a:spcBef>
              <a:spcAft>
                <a:spcPts val="0"/>
              </a:spcAft>
              <a:buClr>
                <a:schemeClr val="dk1"/>
              </a:buClr>
              <a:buSzPts val="1600"/>
              <a:buFont typeface="Krub"/>
              <a:buChar char="■"/>
              <a:defRPr sz="1600">
                <a:solidFill>
                  <a:schemeClr val="dk1"/>
                </a:solidFill>
                <a:latin typeface="Krub"/>
                <a:ea typeface="Krub"/>
                <a:cs typeface="Krub"/>
                <a:sym typeface="Krub"/>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8"/>
          <p:cNvPicPr preferRelativeResize="0"/>
          <p:nvPr/>
        </p:nvPicPr>
        <p:blipFill>
          <a:blip r:embed="rId3">
            <a:alphaModFix/>
          </a:blip>
          <a:stretch>
            <a:fillRect/>
          </a:stretch>
        </p:blipFill>
        <p:spPr>
          <a:xfrm rot="-5400000">
            <a:off x="-1125776" y="1125775"/>
            <a:ext cx="5146501" cy="2894950"/>
          </a:xfrm>
          <a:prstGeom prst="rect">
            <a:avLst/>
          </a:prstGeom>
          <a:noFill/>
          <a:ln>
            <a:noFill/>
          </a:ln>
        </p:spPr>
      </p:pic>
      <p:sp>
        <p:nvSpPr>
          <p:cNvPr id="155" name="Google Shape;155;p28"/>
          <p:cNvSpPr/>
          <p:nvPr/>
        </p:nvSpPr>
        <p:spPr>
          <a:xfrm>
            <a:off x="442063" y="1531516"/>
            <a:ext cx="2010900" cy="201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8"/>
          <p:cNvPicPr preferRelativeResize="0"/>
          <p:nvPr/>
        </p:nvPicPr>
        <p:blipFill rotWithShape="1">
          <a:blip r:embed="rId4">
            <a:alphaModFix/>
          </a:blip>
          <a:srcRect b="50196" l="0" r="0" t="0"/>
          <a:stretch/>
        </p:blipFill>
        <p:spPr>
          <a:xfrm>
            <a:off x="2894950" y="3395825"/>
            <a:ext cx="6249052" cy="1750674"/>
          </a:xfrm>
          <a:prstGeom prst="rect">
            <a:avLst/>
          </a:prstGeom>
          <a:noFill/>
          <a:ln>
            <a:noFill/>
          </a:ln>
        </p:spPr>
      </p:pic>
      <p:sp>
        <p:nvSpPr>
          <p:cNvPr id="157" name="Google Shape;157;p28"/>
          <p:cNvSpPr txBox="1"/>
          <p:nvPr>
            <p:ph type="ctrTitle"/>
          </p:nvPr>
        </p:nvSpPr>
        <p:spPr>
          <a:xfrm>
            <a:off x="3418975" y="1437821"/>
            <a:ext cx="4743300" cy="17709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Museum Art Store</a:t>
            </a:r>
            <a:r>
              <a:rPr lang="en"/>
              <a:t> </a:t>
            </a:r>
            <a:endParaRPr/>
          </a:p>
        </p:txBody>
      </p:sp>
      <p:sp>
        <p:nvSpPr>
          <p:cNvPr id="158" name="Google Shape;158;p28"/>
          <p:cNvSpPr txBox="1"/>
          <p:nvPr>
            <p:ph idx="1" type="subTitle"/>
          </p:nvPr>
        </p:nvSpPr>
        <p:spPr>
          <a:xfrm>
            <a:off x="3418975" y="4317896"/>
            <a:ext cx="5004900" cy="285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Yen Pineda</a:t>
            </a:r>
            <a:endParaRPr/>
          </a:p>
        </p:txBody>
      </p:sp>
      <p:pic>
        <p:nvPicPr>
          <p:cNvPr id="159" name="Google Shape;159;p28"/>
          <p:cNvPicPr preferRelativeResize="0"/>
          <p:nvPr/>
        </p:nvPicPr>
        <p:blipFill>
          <a:blip r:embed="rId5">
            <a:alphaModFix/>
          </a:blip>
          <a:stretch>
            <a:fillRect/>
          </a:stretch>
        </p:blipFill>
        <p:spPr>
          <a:xfrm>
            <a:off x="70945" y="40464"/>
            <a:ext cx="2762325" cy="5749850"/>
          </a:xfrm>
          <a:prstGeom prst="rect">
            <a:avLst/>
          </a:prstGeom>
          <a:noFill/>
          <a:ln>
            <a:noFill/>
          </a:ln>
        </p:spPr>
      </p:pic>
      <p:sp>
        <p:nvSpPr>
          <p:cNvPr id="160" name="Google Shape;160;p28"/>
          <p:cNvSpPr txBox="1"/>
          <p:nvPr>
            <p:ph idx="2" type="ctrTitle"/>
          </p:nvPr>
        </p:nvSpPr>
        <p:spPr>
          <a:xfrm>
            <a:off x="3418975" y="3542275"/>
            <a:ext cx="4271400" cy="684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IS 410 Project</a:t>
            </a:r>
            <a:endParaRPr/>
          </a:p>
        </p:txBody>
      </p:sp>
      <p:grpSp>
        <p:nvGrpSpPr>
          <p:cNvPr id="161" name="Google Shape;161;p28"/>
          <p:cNvGrpSpPr/>
          <p:nvPr/>
        </p:nvGrpSpPr>
        <p:grpSpPr>
          <a:xfrm>
            <a:off x="3418975" y="1111127"/>
            <a:ext cx="1219800" cy="326700"/>
            <a:chOff x="5180725" y="980102"/>
            <a:chExt cx="1219800" cy="326700"/>
          </a:xfrm>
        </p:grpSpPr>
        <p:sp>
          <p:nvSpPr>
            <p:cNvPr id="162" name="Google Shape;162;p28"/>
            <p:cNvSpPr/>
            <p:nvPr/>
          </p:nvSpPr>
          <p:spPr>
            <a:xfrm>
              <a:off x="5180725" y="980102"/>
              <a:ext cx="326700" cy="32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8"/>
            <p:cNvSpPr/>
            <p:nvPr/>
          </p:nvSpPr>
          <p:spPr>
            <a:xfrm>
              <a:off x="5627275" y="980102"/>
              <a:ext cx="326700" cy="32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8"/>
            <p:cNvSpPr/>
            <p:nvPr/>
          </p:nvSpPr>
          <p:spPr>
            <a:xfrm>
              <a:off x="6073825" y="980102"/>
              <a:ext cx="326700" cy="32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720000" y="602150"/>
            <a:ext cx="6432000" cy="433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Business Situation</a:t>
            </a:r>
            <a:endParaRPr/>
          </a:p>
        </p:txBody>
      </p:sp>
      <p:sp>
        <p:nvSpPr>
          <p:cNvPr id="170" name="Google Shape;170;p29"/>
          <p:cNvSpPr txBox="1"/>
          <p:nvPr>
            <p:ph idx="1" type="subTitle"/>
          </p:nvPr>
        </p:nvSpPr>
        <p:spPr>
          <a:xfrm>
            <a:off x="1609850" y="1105300"/>
            <a:ext cx="5697000" cy="33420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2000"/>
              <a:t>The goal of this database is to be used by art galleries to gather their data in one place, they will also be able to hold customer data who may want to purchase certain pieces of artwork. Galleries will be able to view and sort data about the pieces of art and allow for purchases. The data that will need to be stored are the details of the artist and artwork along with the customer information and their order details. We assume that these are not unique items sold and there are multiples of one piece of art.</a:t>
            </a:r>
            <a:endParaRPr sz="2000"/>
          </a:p>
        </p:txBody>
      </p:sp>
      <p:sp>
        <p:nvSpPr>
          <p:cNvPr id="171" name="Google Shape;171;p29"/>
          <p:cNvSpPr/>
          <p:nvPr/>
        </p:nvSpPr>
        <p:spPr>
          <a:xfrm>
            <a:off x="749350" y="1151378"/>
            <a:ext cx="795600" cy="795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p:nvPr/>
        </p:nvSpPr>
        <p:spPr>
          <a:xfrm>
            <a:off x="985002" y="1333175"/>
            <a:ext cx="324295" cy="477282"/>
          </a:xfrm>
          <a:custGeom>
            <a:rect b="b" l="l" r="r" t="t"/>
            <a:pathLst>
              <a:path extrusionOk="0" h="22194" w="15080">
                <a:moveTo>
                  <a:pt x="2068" y="8087"/>
                </a:moveTo>
                <a:lnTo>
                  <a:pt x="2068" y="8770"/>
                </a:lnTo>
                <a:lnTo>
                  <a:pt x="648" y="8770"/>
                </a:lnTo>
                <a:lnTo>
                  <a:pt x="648" y="8195"/>
                </a:lnTo>
                <a:cubicBezTo>
                  <a:pt x="648" y="8140"/>
                  <a:pt x="702" y="8087"/>
                  <a:pt x="756" y="8087"/>
                </a:cubicBezTo>
                <a:close/>
                <a:moveTo>
                  <a:pt x="14324" y="8087"/>
                </a:moveTo>
                <a:cubicBezTo>
                  <a:pt x="14377" y="8087"/>
                  <a:pt x="14432" y="8140"/>
                  <a:pt x="14432" y="8195"/>
                </a:cubicBezTo>
                <a:lnTo>
                  <a:pt x="14432" y="8770"/>
                </a:lnTo>
                <a:lnTo>
                  <a:pt x="12994" y="8770"/>
                </a:lnTo>
                <a:lnTo>
                  <a:pt x="12994" y="8087"/>
                </a:lnTo>
                <a:close/>
                <a:moveTo>
                  <a:pt x="3614" y="9434"/>
                </a:moveTo>
                <a:cubicBezTo>
                  <a:pt x="3973" y="9434"/>
                  <a:pt x="4278" y="9722"/>
                  <a:pt x="4278" y="10081"/>
                </a:cubicBezTo>
                <a:lnTo>
                  <a:pt x="4278" y="10117"/>
                </a:lnTo>
                <a:lnTo>
                  <a:pt x="756" y="10117"/>
                </a:lnTo>
                <a:cubicBezTo>
                  <a:pt x="702" y="10117"/>
                  <a:pt x="648" y="10064"/>
                  <a:pt x="648" y="10009"/>
                </a:cubicBezTo>
                <a:lnTo>
                  <a:pt x="648" y="9434"/>
                </a:lnTo>
                <a:close/>
                <a:moveTo>
                  <a:pt x="7513" y="9434"/>
                </a:moveTo>
                <a:cubicBezTo>
                  <a:pt x="7872" y="9434"/>
                  <a:pt x="8178" y="9722"/>
                  <a:pt x="8178" y="10081"/>
                </a:cubicBezTo>
                <a:lnTo>
                  <a:pt x="8178" y="10117"/>
                </a:lnTo>
                <a:lnTo>
                  <a:pt x="6866" y="10117"/>
                </a:lnTo>
                <a:lnTo>
                  <a:pt x="6866" y="10081"/>
                </a:lnTo>
                <a:cubicBezTo>
                  <a:pt x="6866" y="9722"/>
                  <a:pt x="7153" y="9434"/>
                  <a:pt x="7513" y="9434"/>
                </a:cubicBezTo>
                <a:close/>
                <a:moveTo>
                  <a:pt x="14432" y="9434"/>
                </a:moveTo>
                <a:lnTo>
                  <a:pt x="14432" y="10009"/>
                </a:lnTo>
                <a:cubicBezTo>
                  <a:pt x="14432" y="10064"/>
                  <a:pt x="14377" y="10117"/>
                  <a:pt x="14324" y="10117"/>
                </a:cubicBezTo>
                <a:lnTo>
                  <a:pt x="10766" y="10117"/>
                </a:lnTo>
                <a:lnTo>
                  <a:pt x="10766" y="10081"/>
                </a:lnTo>
                <a:cubicBezTo>
                  <a:pt x="10766" y="9722"/>
                  <a:pt x="11054" y="9434"/>
                  <a:pt x="11413" y="9434"/>
                </a:cubicBezTo>
                <a:close/>
                <a:moveTo>
                  <a:pt x="1134" y="0"/>
                </a:moveTo>
                <a:cubicBezTo>
                  <a:pt x="828" y="0"/>
                  <a:pt x="595" y="252"/>
                  <a:pt x="595" y="557"/>
                </a:cubicBezTo>
                <a:lnTo>
                  <a:pt x="595" y="3522"/>
                </a:lnTo>
                <a:cubicBezTo>
                  <a:pt x="595" y="3702"/>
                  <a:pt x="738" y="3846"/>
                  <a:pt x="918" y="3846"/>
                </a:cubicBezTo>
                <a:cubicBezTo>
                  <a:pt x="1098" y="3846"/>
                  <a:pt x="1242" y="3702"/>
                  <a:pt x="1242" y="3522"/>
                </a:cubicBezTo>
                <a:lnTo>
                  <a:pt x="1242" y="664"/>
                </a:lnTo>
                <a:lnTo>
                  <a:pt x="2804" y="664"/>
                </a:lnTo>
                <a:lnTo>
                  <a:pt x="3506" y="4888"/>
                </a:lnTo>
                <a:cubicBezTo>
                  <a:pt x="3523" y="5068"/>
                  <a:pt x="3686" y="5212"/>
                  <a:pt x="3865" y="5212"/>
                </a:cubicBezTo>
                <a:cubicBezTo>
                  <a:pt x="4045" y="5212"/>
                  <a:pt x="4206" y="5068"/>
                  <a:pt x="4225" y="4888"/>
                </a:cubicBezTo>
                <a:lnTo>
                  <a:pt x="4925" y="664"/>
                </a:lnTo>
                <a:lnTo>
                  <a:pt x="6777" y="664"/>
                </a:lnTo>
                <a:lnTo>
                  <a:pt x="6777" y="2804"/>
                </a:lnTo>
                <a:cubicBezTo>
                  <a:pt x="6777" y="2983"/>
                  <a:pt x="6938" y="3127"/>
                  <a:pt x="7117" y="3127"/>
                </a:cubicBezTo>
                <a:cubicBezTo>
                  <a:pt x="7297" y="3127"/>
                  <a:pt x="7441" y="2983"/>
                  <a:pt x="7441" y="2804"/>
                </a:cubicBezTo>
                <a:lnTo>
                  <a:pt x="7441" y="664"/>
                </a:lnTo>
                <a:lnTo>
                  <a:pt x="8914" y="664"/>
                </a:lnTo>
                <a:lnTo>
                  <a:pt x="9705" y="6343"/>
                </a:lnTo>
                <a:cubicBezTo>
                  <a:pt x="9724" y="6506"/>
                  <a:pt x="9849" y="6613"/>
                  <a:pt x="10011" y="6613"/>
                </a:cubicBezTo>
                <a:lnTo>
                  <a:pt x="10029" y="6613"/>
                </a:lnTo>
                <a:cubicBezTo>
                  <a:pt x="10191" y="6613"/>
                  <a:pt x="10316" y="6506"/>
                  <a:pt x="10335" y="6343"/>
                </a:cubicBezTo>
                <a:lnTo>
                  <a:pt x="11161" y="664"/>
                </a:lnTo>
                <a:lnTo>
                  <a:pt x="12329" y="664"/>
                </a:lnTo>
                <a:lnTo>
                  <a:pt x="12329" y="1402"/>
                </a:lnTo>
                <a:cubicBezTo>
                  <a:pt x="12329" y="1582"/>
                  <a:pt x="12473" y="1725"/>
                  <a:pt x="12652" y="1725"/>
                </a:cubicBezTo>
                <a:cubicBezTo>
                  <a:pt x="12832" y="1725"/>
                  <a:pt x="12976" y="1582"/>
                  <a:pt x="12976" y="1402"/>
                </a:cubicBezTo>
                <a:lnTo>
                  <a:pt x="12976" y="664"/>
                </a:lnTo>
                <a:lnTo>
                  <a:pt x="13838" y="664"/>
                </a:lnTo>
                <a:lnTo>
                  <a:pt x="13838" y="7440"/>
                </a:lnTo>
                <a:lnTo>
                  <a:pt x="8699" y="7440"/>
                </a:lnTo>
                <a:cubicBezTo>
                  <a:pt x="8519" y="7440"/>
                  <a:pt x="8375" y="7584"/>
                  <a:pt x="8375" y="7764"/>
                </a:cubicBezTo>
                <a:cubicBezTo>
                  <a:pt x="8375" y="7943"/>
                  <a:pt x="8519" y="8087"/>
                  <a:pt x="8699" y="8087"/>
                </a:cubicBezTo>
                <a:lnTo>
                  <a:pt x="12348" y="8087"/>
                </a:lnTo>
                <a:lnTo>
                  <a:pt x="12348" y="8770"/>
                </a:lnTo>
                <a:lnTo>
                  <a:pt x="11413" y="8770"/>
                </a:lnTo>
                <a:cubicBezTo>
                  <a:pt x="10711" y="8770"/>
                  <a:pt x="10119" y="9362"/>
                  <a:pt x="10119" y="10081"/>
                </a:cubicBezTo>
                <a:lnTo>
                  <a:pt x="10119" y="11734"/>
                </a:lnTo>
                <a:cubicBezTo>
                  <a:pt x="10119" y="12049"/>
                  <a:pt x="9863" y="12382"/>
                  <a:pt x="9484" y="12382"/>
                </a:cubicBezTo>
                <a:cubicBezTo>
                  <a:pt x="9474" y="12382"/>
                  <a:pt x="9464" y="12382"/>
                  <a:pt x="9453" y="12381"/>
                </a:cubicBezTo>
                <a:cubicBezTo>
                  <a:pt x="9094" y="12381"/>
                  <a:pt x="8825" y="12077"/>
                  <a:pt x="8825" y="11717"/>
                </a:cubicBezTo>
                <a:lnTo>
                  <a:pt x="8825" y="10081"/>
                </a:lnTo>
                <a:cubicBezTo>
                  <a:pt x="8825" y="9362"/>
                  <a:pt x="8231" y="8770"/>
                  <a:pt x="7513" y="8770"/>
                </a:cubicBezTo>
                <a:cubicBezTo>
                  <a:pt x="6813" y="8770"/>
                  <a:pt x="6219" y="9362"/>
                  <a:pt x="6219" y="10081"/>
                </a:cubicBezTo>
                <a:lnTo>
                  <a:pt x="6219" y="10440"/>
                </a:lnTo>
                <a:cubicBezTo>
                  <a:pt x="6219" y="10739"/>
                  <a:pt x="5963" y="11088"/>
                  <a:pt x="5584" y="11088"/>
                </a:cubicBezTo>
                <a:cubicBezTo>
                  <a:pt x="5574" y="11088"/>
                  <a:pt x="5564" y="11088"/>
                  <a:pt x="5555" y="11087"/>
                </a:cubicBezTo>
                <a:cubicBezTo>
                  <a:pt x="5195" y="11087"/>
                  <a:pt x="4925" y="10783"/>
                  <a:pt x="4925" y="10423"/>
                </a:cubicBezTo>
                <a:lnTo>
                  <a:pt x="4925" y="10081"/>
                </a:lnTo>
                <a:cubicBezTo>
                  <a:pt x="4925" y="9362"/>
                  <a:pt x="4333" y="8770"/>
                  <a:pt x="3614" y="8770"/>
                </a:cubicBezTo>
                <a:lnTo>
                  <a:pt x="2715" y="8770"/>
                </a:lnTo>
                <a:lnTo>
                  <a:pt x="2715" y="8087"/>
                </a:lnTo>
                <a:lnTo>
                  <a:pt x="7189" y="8087"/>
                </a:lnTo>
                <a:cubicBezTo>
                  <a:pt x="7369" y="8087"/>
                  <a:pt x="7513" y="7943"/>
                  <a:pt x="7513" y="7764"/>
                </a:cubicBezTo>
                <a:cubicBezTo>
                  <a:pt x="7513" y="7584"/>
                  <a:pt x="7369" y="7440"/>
                  <a:pt x="7189" y="7440"/>
                </a:cubicBezTo>
                <a:lnTo>
                  <a:pt x="6111" y="7440"/>
                </a:lnTo>
                <a:lnTo>
                  <a:pt x="6111" y="5229"/>
                </a:lnTo>
                <a:cubicBezTo>
                  <a:pt x="6111" y="5049"/>
                  <a:pt x="5967" y="4905"/>
                  <a:pt x="5787" y="4905"/>
                </a:cubicBezTo>
                <a:cubicBezTo>
                  <a:pt x="5608" y="4905"/>
                  <a:pt x="5464" y="5049"/>
                  <a:pt x="5464" y="5229"/>
                </a:cubicBezTo>
                <a:lnTo>
                  <a:pt x="5464" y="7440"/>
                </a:lnTo>
                <a:lnTo>
                  <a:pt x="1242" y="7440"/>
                </a:lnTo>
                <a:lnTo>
                  <a:pt x="1242" y="5049"/>
                </a:lnTo>
                <a:cubicBezTo>
                  <a:pt x="1242" y="4870"/>
                  <a:pt x="1098" y="4726"/>
                  <a:pt x="918" y="4726"/>
                </a:cubicBezTo>
                <a:cubicBezTo>
                  <a:pt x="738" y="4726"/>
                  <a:pt x="595" y="4870"/>
                  <a:pt x="595" y="5049"/>
                </a:cubicBezTo>
                <a:lnTo>
                  <a:pt x="595" y="7457"/>
                </a:lnTo>
                <a:cubicBezTo>
                  <a:pt x="252" y="7529"/>
                  <a:pt x="1" y="7835"/>
                  <a:pt x="1" y="8195"/>
                </a:cubicBezTo>
                <a:lnTo>
                  <a:pt x="1" y="10009"/>
                </a:lnTo>
                <a:cubicBezTo>
                  <a:pt x="1" y="10369"/>
                  <a:pt x="252" y="10675"/>
                  <a:pt x="595" y="10747"/>
                </a:cubicBezTo>
                <a:lnTo>
                  <a:pt x="595" y="12202"/>
                </a:lnTo>
                <a:cubicBezTo>
                  <a:pt x="595" y="12831"/>
                  <a:pt x="954" y="13424"/>
                  <a:pt x="1529" y="13675"/>
                </a:cubicBezTo>
                <a:lnTo>
                  <a:pt x="4314" y="14952"/>
                </a:lnTo>
                <a:cubicBezTo>
                  <a:pt x="4889" y="15221"/>
                  <a:pt x="5212" y="15814"/>
                  <a:pt x="5123" y="16443"/>
                </a:cubicBezTo>
                <a:lnTo>
                  <a:pt x="5015" y="17162"/>
                </a:lnTo>
                <a:cubicBezTo>
                  <a:pt x="4997" y="17341"/>
                  <a:pt x="5123" y="17504"/>
                  <a:pt x="5303" y="17540"/>
                </a:cubicBezTo>
                <a:lnTo>
                  <a:pt x="5339" y="17540"/>
                </a:lnTo>
                <a:cubicBezTo>
                  <a:pt x="5500" y="17540"/>
                  <a:pt x="5644" y="17413"/>
                  <a:pt x="5662" y="17252"/>
                </a:cubicBezTo>
                <a:lnTo>
                  <a:pt x="5770" y="16533"/>
                </a:lnTo>
                <a:cubicBezTo>
                  <a:pt x="5895" y="15616"/>
                  <a:pt x="5428" y="14753"/>
                  <a:pt x="4584" y="14377"/>
                </a:cubicBezTo>
                <a:lnTo>
                  <a:pt x="1798" y="13083"/>
                </a:lnTo>
                <a:cubicBezTo>
                  <a:pt x="1457" y="12939"/>
                  <a:pt x="1242" y="12580"/>
                  <a:pt x="1242" y="12202"/>
                </a:cubicBezTo>
                <a:lnTo>
                  <a:pt x="1242" y="10764"/>
                </a:lnTo>
                <a:lnTo>
                  <a:pt x="4314" y="10764"/>
                </a:lnTo>
                <a:cubicBezTo>
                  <a:pt x="4476" y="11303"/>
                  <a:pt x="4961" y="11717"/>
                  <a:pt x="5519" y="11734"/>
                </a:cubicBezTo>
                <a:cubicBezTo>
                  <a:pt x="5542" y="11736"/>
                  <a:pt x="5565" y="11737"/>
                  <a:pt x="5589" y="11737"/>
                </a:cubicBezTo>
                <a:cubicBezTo>
                  <a:pt x="6140" y="11737"/>
                  <a:pt x="6675" y="11334"/>
                  <a:pt x="6830" y="10764"/>
                </a:cubicBezTo>
                <a:lnTo>
                  <a:pt x="8178" y="10764"/>
                </a:lnTo>
                <a:lnTo>
                  <a:pt x="8178" y="11717"/>
                </a:lnTo>
                <a:cubicBezTo>
                  <a:pt x="8178" y="12417"/>
                  <a:pt x="8735" y="13011"/>
                  <a:pt x="9418" y="13047"/>
                </a:cubicBezTo>
                <a:cubicBezTo>
                  <a:pt x="9437" y="13048"/>
                  <a:pt x="9457" y="13049"/>
                  <a:pt x="9477" y="13049"/>
                </a:cubicBezTo>
                <a:cubicBezTo>
                  <a:pt x="10139" y="13049"/>
                  <a:pt x="10783" y="12467"/>
                  <a:pt x="10766" y="11734"/>
                </a:cubicBezTo>
                <a:lnTo>
                  <a:pt x="10766" y="10764"/>
                </a:lnTo>
                <a:lnTo>
                  <a:pt x="13838" y="10764"/>
                </a:lnTo>
                <a:lnTo>
                  <a:pt x="13838" y="12202"/>
                </a:lnTo>
                <a:cubicBezTo>
                  <a:pt x="13838" y="12580"/>
                  <a:pt x="13605" y="12939"/>
                  <a:pt x="13263" y="13083"/>
                </a:cubicBezTo>
                <a:lnTo>
                  <a:pt x="10479" y="14377"/>
                </a:lnTo>
                <a:cubicBezTo>
                  <a:pt x="9652" y="14753"/>
                  <a:pt x="9166" y="15616"/>
                  <a:pt x="9292" y="16515"/>
                </a:cubicBezTo>
                <a:lnTo>
                  <a:pt x="9633" y="19121"/>
                </a:lnTo>
                <a:cubicBezTo>
                  <a:pt x="9830" y="20315"/>
                  <a:pt x="8805" y="21547"/>
                  <a:pt x="7541" y="21547"/>
                </a:cubicBezTo>
                <a:cubicBezTo>
                  <a:pt x="7532" y="21547"/>
                  <a:pt x="7522" y="21547"/>
                  <a:pt x="7513" y="21546"/>
                </a:cubicBezTo>
                <a:cubicBezTo>
                  <a:pt x="6902" y="21546"/>
                  <a:pt x="6309" y="21278"/>
                  <a:pt x="5914" y="20810"/>
                </a:cubicBezTo>
                <a:cubicBezTo>
                  <a:pt x="5500" y="20343"/>
                  <a:pt x="5320" y="19713"/>
                  <a:pt x="5411" y="19102"/>
                </a:cubicBezTo>
                <a:lnTo>
                  <a:pt x="5447" y="18762"/>
                </a:lnTo>
                <a:cubicBezTo>
                  <a:pt x="5483" y="18582"/>
                  <a:pt x="5356" y="18420"/>
                  <a:pt x="5176" y="18384"/>
                </a:cubicBezTo>
                <a:cubicBezTo>
                  <a:pt x="5165" y="18382"/>
                  <a:pt x="5154" y="18382"/>
                  <a:pt x="5143" y="18382"/>
                </a:cubicBezTo>
                <a:cubicBezTo>
                  <a:pt x="4977" y="18382"/>
                  <a:pt x="4834" y="18502"/>
                  <a:pt x="4800" y="18671"/>
                </a:cubicBezTo>
                <a:lnTo>
                  <a:pt x="4764" y="19013"/>
                </a:lnTo>
                <a:cubicBezTo>
                  <a:pt x="4637" y="19821"/>
                  <a:pt x="4889" y="20631"/>
                  <a:pt x="5411" y="21223"/>
                </a:cubicBezTo>
                <a:cubicBezTo>
                  <a:pt x="5950" y="21834"/>
                  <a:pt x="6705" y="22193"/>
                  <a:pt x="7513" y="22193"/>
                </a:cubicBezTo>
                <a:cubicBezTo>
                  <a:pt x="7531" y="22194"/>
                  <a:pt x="7549" y="22194"/>
                  <a:pt x="7567" y="22194"/>
                </a:cubicBezTo>
                <a:cubicBezTo>
                  <a:pt x="9162" y="22194"/>
                  <a:pt x="10547" y="20648"/>
                  <a:pt x="10280" y="19031"/>
                </a:cubicBezTo>
                <a:lnTo>
                  <a:pt x="9939" y="16425"/>
                </a:lnTo>
                <a:cubicBezTo>
                  <a:pt x="9849" y="15814"/>
                  <a:pt x="10191" y="15221"/>
                  <a:pt x="10747" y="14969"/>
                </a:cubicBezTo>
                <a:lnTo>
                  <a:pt x="13534" y="13675"/>
                </a:lnTo>
                <a:cubicBezTo>
                  <a:pt x="14109" y="13424"/>
                  <a:pt x="14485" y="12831"/>
                  <a:pt x="14485" y="12202"/>
                </a:cubicBezTo>
                <a:lnTo>
                  <a:pt x="14485" y="10747"/>
                </a:lnTo>
                <a:cubicBezTo>
                  <a:pt x="14827" y="10675"/>
                  <a:pt x="15079" y="10369"/>
                  <a:pt x="15079" y="10009"/>
                </a:cubicBezTo>
                <a:lnTo>
                  <a:pt x="15079" y="8195"/>
                </a:lnTo>
                <a:cubicBezTo>
                  <a:pt x="15079" y="7835"/>
                  <a:pt x="14827" y="7529"/>
                  <a:pt x="14485" y="7457"/>
                </a:cubicBezTo>
                <a:lnTo>
                  <a:pt x="14485" y="557"/>
                </a:lnTo>
                <a:cubicBezTo>
                  <a:pt x="14485" y="252"/>
                  <a:pt x="14234" y="0"/>
                  <a:pt x="13946" y="0"/>
                </a:cubicBezTo>
                <a:lnTo>
                  <a:pt x="11071" y="0"/>
                </a:lnTo>
                <a:cubicBezTo>
                  <a:pt x="10802" y="0"/>
                  <a:pt x="10568" y="216"/>
                  <a:pt x="10532" y="485"/>
                </a:cubicBezTo>
                <a:lnTo>
                  <a:pt x="10029" y="3971"/>
                </a:lnTo>
                <a:lnTo>
                  <a:pt x="9544" y="485"/>
                </a:lnTo>
                <a:cubicBezTo>
                  <a:pt x="9508" y="216"/>
                  <a:pt x="9292" y="0"/>
                  <a:pt x="9005" y="0"/>
                </a:cubicBezTo>
                <a:lnTo>
                  <a:pt x="4836" y="0"/>
                </a:lnTo>
                <a:cubicBezTo>
                  <a:pt x="4565" y="0"/>
                  <a:pt x="4350" y="197"/>
                  <a:pt x="4297" y="467"/>
                </a:cubicBezTo>
                <a:lnTo>
                  <a:pt x="3865" y="3108"/>
                </a:lnTo>
                <a:lnTo>
                  <a:pt x="3434" y="467"/>
                </a:lnTo>
                <a:cubicBezTo>
                  <a:pt x="3379" y="197"/>
                  <a:pt x="3164" y="0"/>
                  <a:pt x="28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9"/>
          <p:cNvSpPr/>
          <p:nvPr/>
        </p:nvSpPr>
        <p:spPr>
          <a:xfrm>
            <a:off x="277900" y="594364"/>
            <a:ext cx="326700" cy="32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720000" y="602150"/>
            <a:ext cx="7704000" cy="433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Project Schedule</a:t>
            </a:r>
            <a:endParaRPr/>
          </a:p>
        </p:txBody>
      </p:sp>
      <p:sp>
        <p:nvSpPr>
          <p:cNvPr id="179" name="Google Shape;179;p30"/>
          <p:cNvSpPr txBox="1"/>
          <p:nvPr>
            <p:ph idx="7" type="title"/>
          </p:nvPr>
        </p:nvSpPr>
        <p:spPr>
          <a:xfrm>
            <a:off x="277900" y="1084275"/>
            <a:ext cx="7108200" cy="28317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2300">
                <a:solidFill>
                  <a:schemeClr val="dk2"/>
                </a:solidFill>
              </a:rPr>
              <a:t>Business Proposal </a:t>
            </a:r>
            <a:r>
              <a:rPr lang="en" sz="1500">
                <a:solidFill>
                  <a:schemeClr val="dk1"/>
                </a:solidFill>
                <a:latin typeface="Krub"/>
                <a:ea typeface="Krub"/>
                <a:cs typeface="Krub"/>
                <a:sym typeface="Krub"/>
              </a:rPr>
              <a:t>1 Week - Create business idea and its applications, understand the need for the database</a:t>
            </a:r>
            <a:endParaRPr sz="1500">
              <a:solidFill>
                <a:schemeClr val="dk1"/>
              </a:solidFill>
              <a:latin typeface="Krub"/>
              <a:ea typeface="Krub"/>
              <a:cs typeface="Krub"/>
              <a:sym typeface="Krub"/>
            </a:endParaRPr>
          </a:p>
          <a:p>
            <a:pPr indent="0" lvl="0" marL="0" rtl="0" algn="l">
              <a:spcBef>
                <a:spcPts val="0"/>
              </a:spcBef>
              <a:spcAft>
                <a:spcPts val="0"/>
              </a:spcAft>
              <a:buNone/>
            </a:pPr>
            <a:r>
              <a:rPr lang="en" sz="2300">
                <a:solidFill>
                  <a:schemeClr val="accent1"/>
                </a:solidFill>
              </a:rPr>
              <a:t>ER Diagram </a:t>
            </a:r>
            <a:r>
              <a:rPr lang="en" sz="1500">
                <a:solidFill>
                  <a:schemeClr val="dk1"/>
                </a:solidFill>
                <a:latin typeface="Krub"/>
                <a:ea typeface="Krub"/>
                <a:cs typeface="Krub"/>
                <a:sym typeface="Krub"/>
              </a:rPr>
              <a:t>1 Week - Design ER  diagram which includes definitions of entities and relationships</a:t>
            </a:r>
            <a:endParaRPr sz="1500">
              <a:solidFill>
                <a:schemeClr val="dk1"/>
              </a:solidFill>
              <a:latin typeface="Krub"/>
              <a:ea typeface="Krub"/>
              <a:cs typeface="Krub"/>
              <a:sym typeface="Krub"/>
            </a:endParaRPr>
          </a:p>
          <a:p>
            <a:pPr indent="0" lvl="0" marL="0" rtl="0" algn="l">
              <a:spcBef>
                <a:spcPts val="0"/>
              </a:spcBef>
              <a:spcAft>
                <a:spcPts val="0"/>
              </a:spcAft>
              <a:buNone/>
            </a:pPr>
            <a:r>
              <a:rPr lang="en" sz="2300"/>
              <a:t>EER Diagram </a:t>
            </a:r>
            <a:r>
              <a:rPr lang="en" sz="1500">
                <a:solidFill>
                  <a:schemeClr val="dk1"/>
                </a:solidFill>
                <a:latin typeface="Krub"/>
                <a:ea typeface="Krub"/>
                <a:cs typeface="Krub"/>
                <a:sym typeface="Krub"/>
              </a:rPr>
              <a:t>1 Week - Build EER  diagram from existing ER diagram</a:t>
            </a:r>
            <a:endParaRPr sz="2300"/>
          </a:p>
          <a:p>
            <a:pPr indent="0" lvl="0" marL="0" rtl="0" algn="l">
              <a:spcBef>
                <a:spcPts val="0"/>
              </a:spcBef>
              <a:spcAft>
                <a:spcPts val="0"/>
              </a:spcAft>
              <a:buNone/>
            </a:pPr>
            <a:r>
              <a:rPr lang="en" sz="2300">
                <a:solidFill>
                  <a:schemeClr val="dk2"/>
                </a:solidFill>
              </a:rPr>
              <a:t>SQL Coding </a:t>
            </a:r>
            <a:r>
              <a:rPr lang="en" sz="1500">
                <a:solidFill>
                  <a:schemeClr val="dk1"/>
                </a:solidFill>
                <a:latin typeface="Krub"/>
                <a:ea typeface="Krub"/>
                <a:cs typeface="Krub"/>
                <a:sym typeface="Krub"/>
              </a:rPr>
              <a:t>2 Weeks - Code the database and insert data into the database</a:t>
            </a:r>
            <a:endParaRPr sz="2300">
              <a:solidFill>
                <a:schemeClr val="dk2"/>
              </a:solidFill>
            </a:endParaRPr>
          </a:p>
          <a:p>
            <a:pPr indent="0" lvl="0" marL="0" rtl="0" algn="l">
              <a:spcBef>
                <a:spcPts val="0"/>
              </a:spcBef>
              <a:spcAft>
                <a:spcPts val="0"/>
              </a:spcAft>
              <a:buNone/>
            </a:pPr>
            <a:r>
              <a:rPr lang="en" sz="2300">
                <a:solidFill>
                  <a:schemeClr val="accent1"/>
                </a:solidFill>
              </a:rPr>
              <a:t>SQL Query Testing </a:t>
            </a:r>
            <a:r>
              <a:rPr lang="en" sz="1500">
                <a:solidFill>
                  <a:schemeClr val="dk1"/>
                </a:solidFill>
                <a:latin typeface="Krub"/>
                <a:ea typeface="Krub"/>
                <a:cs typeface="Krub"/>
                <a:sym typeface="Krub"/>
              </a:rPr>
              <a:t>1 Week - Run tests through queries</a:t>
            </a:r>
            <a:endParaRPr sz="2300">
              <a:solidFill>
                <a:schemeClr val="accent1"/>
              </a:solidFill>
            </a:endParaRPr>
          </a:p>
          <a:p>
            <a:pPr indent="0" lvl="0" marL="0" rtl="0" algn="l">
              <a:spcBef>
                <a:spcPts val="0"/>
              </a:spcBef>
              <a:spcAft>
                <a:spcPts val="0"/>
              </a:spcAft>
              <a:buNone/>
            </a:pPr>
            <a:r>
              <a:rPr lang="en" sz="2300"/>
              <a:t>Presentation </a:t>
            </a:r>
            <a:r>
              <a:rPr lang="en" sz="1500">
                <a:solidFill>
                  <a:schemeClr val="dk1"/>
                </a:solidFill>
                <a:latin typeface="Krub"/>
                <a:ea typeface="Krub"/>
                <a:cs typeface="Krub"/>
                <a:sym typeface="Krub"/>
              </a:rPr>
              <a:t>1 Week - Prepare and submit ideas and database</a:t>
            </a:r>
            <a:endParaRPr sz="2300"/>
          </a:p>
          <a:p>
            <a:pPr indent="0" lvl="0" marL="0" rtl="0" algn="l">
              <a:spcBef>
                <a:spcPts val="0"/>
              </a:spcBef>
              <a:spcAft>
                <a:spcPts val="0"/>
              </a:spcAft>
              <a:buNone/>
            </a:pPr>
            <a:r>
              <a:t/>
            </a:r>
            <a:endParaRPr sz="2300"/>
          </a:p>
        </p:txBody>
      </p:sp>
      <p:sp>
        <p:nvSpPr>
          <p:cNvPr id="180" name="Google Shape;180;p30"/>
          <p:cNvSpPr/>
          <p:nvPr/>
        </p:nvSpPr>
        <p:spPr>
          <a:xfrm>
            <a:off x="277900" y="594364"/>
            <a:ext cx="326700" cy="32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p:nvPr/>
        </p:nvSpPr>
        <p:spPr>
          <a:xfrm>
            <a:off x="6734199" y="1887814"/>
            <a:ext cx="69900" cy="699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31"/>
          <p:cNvGrpSpPr/>
          <p:nvPr/>
        </p:nvGrpSpPr>
        <p:grpSpPr>
          <a:xfrm rot="-5400000">
            <a:off x="1078200" y="439564"/>
            <a:ext cx="1205850" cy="326700"/>
            <a:chOff x="1886875" y="1064139"/>
            <a:chExt cx="1205850" cy="326700"/>
          </a:xfrm>
        </p:grpSpPr>
        <p:sp>
          <p:nvSpPr>
            <p:cNvPr id="187" name="Google Shape;187;p31"/>
            <p:cNvSpPr/>
            <p:nvPr/>
          </p:nvSpPr>
          <p:spPr>
            <a:xfrm>
              <a:off x="1886875" y="1064139"/>
              <a:ext cx="326700" cy="32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a:off x="2326450" y="1064139"/>
              <a:ext cx="326700" cy="32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a:off x="2766025" y="1064139"/>
              <a:ext cx="326700" cy="32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31"/>
          <p:cNvSpPr txBox="1"/>
          <p:nvPr>
            <p:ph type="title"/>
          </p:nvPr>
        </p:nvSpPr>
        <p:spPr>
          <a:xfrm>
            <a:off x="1996875" y="610250"/>
            <a:ext cx="6209400" cy="4332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ER Diagram</a:t>
            </a:r>
            <a:endParaRPr/>
          </a:p>
        </p:txBody>
      </p:sp>
      <p:pic>
        <p:nvPicPr>
          <p:cNvPr id="191" name="Google Shape;191;p31"/>
          <p:cNvPicPr preferRelativeResize="0"/>
          <p:nvPr/>
        </p:nvPicPr>
        <p:blipFill>
          <a:blip r:embed="rId3">
            <a:alphaModFix/>
          </a:blip>
          <a:stretch>
            <a:fillRect/>
          </a:stretch>
        </p:blipFill>
        <p:spPr>
          <a:xfrm>
            <a:off x="1838438" y="1205850"/>
            <a:ext cx="5467125" cy="344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2214500" y="602150"/>
            <a:ext cx="6209400" cy="433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EER Diagram</a:t>
            </a:r>
            <a:endParaRPr/>
          </a:p>
        </p:txBody>
      </p:sp>
      <p:sp>
        <p:nvSpPr>
          <p:cNvPr id="197" name="Google Shape;197;p32"/>
          <p:cNvSpPr/>
          <p:nvPr/>
        </p:nvSpPr>
        <p:spPr>
          <a:xfrm>
            <a:off x="1887800" y="602139"/>
            <a:ext cx="326700" cy="32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2"/>
          <p:cNvPicPr preferRelativeResize="0"/>
          <p:nvPr/>
        </p:nvPicPr>
        <p:blipFill>
          <a:blip r:embed="rId3">
            <a:alphaModFix/>
          </a:blip>
          <a:stretch>
            <a:fillRect/>
          </a:stretch>
        </p:blipFill>
        <p:spPr>
          <a:xfrm>
            <a:off x="2330512" y="1035350"/>
            <a:ext cx="5977374" cy="3803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Art Museum Company Profile by Slidesgo">
  <a:themeElements>
    <a:clrScheme name="Simple Light">
      <a:dk1>
        <a:srgbClr val="000000"/>
      </a:dk1>
      <a:lt1>
        <a:srgbClr val="FCF9F4"/>
      </a:lt1>
      <a:dk2>
        <a:srgbClr val="FFAF79"/>
      </a:dk2>
      <a:lt2>
        <a:srgbClr val="A9C7B5"/>
      </a:lt2>
      <a:accent1>
        <a:srgbClr val="ABBFE0"/>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